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4" r:id="rId4"/>
    <p:sldId id="275" r:id="rId5"/>
    <p:sldId id="258" r:id="rId6"/>
    <p:sldId id="270" r:id="rId7"/>
    <p:sldId id="276" r:id="rId8"/>
    <p:sldId id="259" r:id="rId9"/>
    <p:sldId id="266" r:id="rId10"/>
    <p:sldId id="269" r:id="rId11"/>
    <p:sldId id="260" r:id="rId12"/>
    <p:sldId id="267" r:id="rId13"/>
    <p:sldId id="261" r:id="rId14"/>
    <p:sldId id="268" r:id="rId15"/>
    <p:sldId id="263" r:id="rId16"/>
    <p:sldId id="264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D1FC79-58E8-4124-B793-A3A4A07607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81D6A0-F62E-47DD-A803-BBBCC7E841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FC79-58E8-4124-B793-A3A4A07607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D6A0-F62E-47DD-A803-BBBCC7E84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FC79-58E8-4124-B793-A3A4A07607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D6A0-F62E-47DD-A803-BBBCC7E84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D1FC79-58E8-4124-B793-A3A4A07607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81D6A0-F62E-47DD-A803-BBBCC7E841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D1FC79-58E8-4124-B793-A3A4A07607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81D6A0-F62E-47DD-A803-BBBCC7E841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FC79-58E8-4124-B793-A3A4A07607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D6A0-F62E-47DD-A803-BBBCC7E841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FC79-58E8-4124-B793-A3A4A07607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D6A0-F62E-47DD-A803-BBBCC7E841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D1FC79-58E8-4124-B793-A3A4A07607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81D6A0-F62E-47DD-A803-BBBCC7E841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FC79-58E8-4124-B793-A3A4A07607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D6A0-F62E-47DD-A803-BBBCC7E84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D1FC79-58E8-4124-B793-A3A4A07607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81D6A0-F62E-47DD-A803-BBBCC7E8417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D1FC79-58E8-4124-B793-A3A4A07607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81D6A0-F62E-47DD-A803-BBBCC7E8417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D1FC79-58E8-4124-B793-A3A4A07607E9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81D6A0-F62E-47DD-A803-BBBCC7E841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yersm@uncw.edu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371600"/>
            <a:ext cx="6172200" cy="2053590"/>
          </a:xfrm>
        </p:spPr>
        <p:txBody>
          <a:bodyPr>
            <a:noAutofit/>
          </a:bodyPr>
          <a:lstStyle/>
          <a:p>
            <a:r>
              <a:rPr lang="en-US" sz="2800" dirty="0" smtClean="0"/>
              <a:t>Enhancing Collaboration by Examining Faculty and</a:t>
            </a:r>
            <a:br>
              <a:rPr lang="en-US" sz="2800" dirty="0" smtClean="0"/>
            </a:br>
            <a:r>
              <a:rPr lang="en-US" sz="2800" dirty="0" smtClean="0"/>
              <a:t>Student Affairs Professionals through an Intercultural Lens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500" b="1" dirty="0" smtClean="0"/>
              <a:t>Dr. Shelly </a:t>
            </a:r>
            <a:r>
              <a:rPr lang="en-US" sz="2500" b="1" dirty="0"/>
              <a:t>Myers</a:t>
            </a:r>
            <a:endParaRPr lang="en-US" sz="2500" dirty="0"/>
          </a:p>
          <a:p>
            <a:r>
              <a:rPr lang="en-US" sz="2500" b="1" dirty="0" smtClean="0"/>
              <a:t>Director, </a:t>
            </a:r>
            <a:r>
              <a:rPr lang="en-US" sz="2500" b="1" dirty="0"/>
              <a:t>University College</a:t>
            </a:r>
            <a:endParaRPr lang="en-US" sz="2500" dirty="0"/>
          </a:p>
          <a:p>
            <a:r>
              <a:rPr lang="en-US" sz="2500" b="1" dirty="0"/>
              <a:t>University of North Carolina – Wilmington</a:t>
            </a:r>
            <a:endParaRPr lang="en-US" sz="2500" dirty="0"/>
          </a:p>
          <a:p>
            <a:r>
              <a:rPr lang="en-US" sz="2500" b="1" u="sng" dirty="0">
                <a:hlinkClick r:id="rId2"/>
              </a:rPr>
              <a:t>myersm@uncw.edu</a:t>
            </a:r>
            <a:endParaRPr lang="en-US" sz="2500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44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Work Structures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48659" y="396240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Schedules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Rewards and Incentives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Promotion and Tenure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Opportunities for Interaction</a:t>
            </a:r>
            <a:endParaRPr lang="en-US" dirty="0"/>
          </a:p>
        </p:txBody>
      </p:sp>
      <p:pic>
        <p:nvPicPr>
          <p:cNvPr id="4098" name="Picture 2" descr="http://t1.gstatic.com/images?q=tbn:ANd9GcS7fd9c7pl1pA55Raicd-ed1oh1ssoGGQnRaFtEbc2EEdShpYRoBVH5Fhj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70309"/>
            <a:ext cx="1771518" cy="131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70017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67" y="4191000"/>
            <a:ext cx="22860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28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7198" y="2362200"/>
            <a:ext cx="5029200" cy="1524000"/>
          </a:xfrm>
        </p:spPr>
        <p:txBody>
          <a:bodyPr>
            <a:normAutofit/>
          </a:bodyPr>
          <a:lstStyle/>
          <a:p>
            <a:r>
              <a:rPr lang="en-US" b="0" dirty="0" smtClean="0"/>
              <a:t>Definition of </a:t>
            </a:r>
            <a:br>
              <a:rPr lang="en-US" b="0" dirty="0" smtClean="0"/>
            </a:br>
            <a:r>
              <a:rPr lang="en-US" b="0" dirty="0" smtClean="0"/>
              <a:t>Student Learning</a:t>
            </a:r>
            <a:endParaRPr lang="en-US" b="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62" y="3886200"/>
            <a:ext cx="416036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557491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t1.gstatic.com/images?q=tbn:ANd9GcS6EBIVLsA_ky6FyMiRays4rn18KtCuUjv6U3oDPuvP29ohwlcf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Definition of Student Learning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205740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Shared commitment to student success and student learning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Faculty definition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Student Affairs’ definition</a:t>
            </a:r>
          </a:p>
          <a:p>
            <a:endParaRPr lang="en-US" dirty="0"/>
          </a:p>
        </p:txBody>
      </p:sp>
      <p:pic>
        <p:nvPicPr>
          <p:cNvPr id="2054" name="Picture 6" descr="http://t2.gstatic.com/images?q=tbn:ANd9GcS3TM-aNK-EeK11W-qDb1ZZ8CXMIREGkRLqtfNJfKCDLBNauGGD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62476"/>
            <a:ext cx="3276600" cy="162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4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547329"/>
            <a:ext cx="6172200" cy="1444062"/>
          </a:xfrm>
        </p:spPr>
        <p:txBody>
          <a:bodyPr>
            <a:normAutofit/>
          </a:bodyPr>
          <a:lstStyle/>
          <a:p>
            <a:r>
              <a:rPr lang="en-US" b="0" dirty="0" smtClean="0"/>
              <a:t>Work Roles &amp; Responsibilities</a:t>
            </a:r>
            <a:endParaRPr lang="en-US" b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447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43" y="609600"/>
            <a:ext cx="3805185" cy="18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60" y="3991391"/>
            <a:ext cx="4800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10" y="5029200"/>
            <a:ext cx="2390359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Roles &amp; Responsibilities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09255" y="1524000"/>
            <a:ext cx="579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How do Faculty and Student Affairs Professionals define their OWN and the OTHER cultures’ roles and responsibilities?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Student Affairs Professionals who moved into the Faculty ranks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Defining Student Affairs Professionals’ Roles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Globalism V. Localism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00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2286000" cy="236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Power &amp; Resources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438400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Power Distance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Large Power Distance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Small Power Distance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Resources</a:t>
            </a:r>
            <a:endParaRPr lang="en-US" sz="2800" dirty="0"/>
          </a:p>
        </p:txBody>
      </p:sp>
      <p:pic>
        <p:nvPicPr>
          <p:cNvPr id="5122" name="Picture 2" descr="http://t2.gstatic.com/images?q=tbn:ANd9GcQH6snt62GhPzL34H5Qk0Vlhuz-sGOuI2KlHYV2NS7u1tEMP2Fd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32409"/>
            <a:ext cx="1828800" cy="22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OAIkDASIAAhEBAxEB/8QAHAABAAIDAQEBAAAAAAAAAAAAAAQGAwUHAQgC/8QANBAAAQMDAwEGBQMEAwEAAAAAAQIDBAAFEQYSITEHEyJBUWEUcYGRoSMy0RVCscEWYvAk/8QAGgEBAAMBAQEAAAAAAAAAAAAAAAIEBQMBBv/EAC0RAAEEAgAEBAUFAQAAAAAAAAEAAgMRBCEFEjFBEyJRYRRxgaGxMkKRwfDR/9oADAMBAAIRAxEAPwDuNKUoiUpSiJSlKIlKUoiUpSiJSsMuUzDjrkSnUMstjctxagEpHqSawWu6QrtFTLtstqTHUSA40rcMjqPnXtGr7IptKUrxEpSlESlKURKUpREpSlESlM1Dulzh2mGuZcHgywjqogn6ADk/ShNdV6GlxoDamVrLtcJcNxhESAZXekjhe3aRzzwfepcGbGuERqXDeS8w6nchaehFZzUJGl7aaa916PKdhQrbLekpJkIaacHVpKiVJ+eQP8VNzUS4BpMZby0bi0kkFJwofIjkVjajOOtpL8xxYIz+kdqT9Rz+agC5vlOyho7VX7Y58aHoWah9xSXZBS3HCFYJcCgoH6YJPyqJ2HRo7GhWn2HFLckyHHHyryWDtx9kpqndtkC7TZcE2+HNk29htWVNqW9+oT1UOSOAOfepfYy5dIEN+2GLMZ3uLkIU8yUoJwkFPiHJwM9R8xWi8hmC0g2SbIBXMNJkpdoFe1AiTVLUluS2WnFZ2nBwvHpnofb7ZqfVJjg4WFMikpSlSXiUpSiJSlQrpPbt0ZT7oJA4A6Z4qEkjY2lzjoL1rS40FMJxWNp9p5G5lxCxnGUKBGa1LM2NqTTTr0Z5xlmSy633g8KmzyknPqCDXFNF67Z0Wm4iVHdlJkSEkBtQSnYnIKkj1wR6dBUow6VwawXYtdxCPCc9x20gVXqun3XtBYtuuYemFQXVqfUhtTwJylSwCkgY5Tzyc8YPpX57VZMP+gqhTshL3ibUnruSQRj/AN51zHtV1M6x2kRZsE7FWxplSCByrI3kH6Kxj3NbK+3uTfEyW5O9LQQlxtpw8hZ6EDyPOPrXHijjCxgArmHX/eq5RRyvaXxHzNI6deqtGhtcWK36ft9skrUy+0v4dW1slOdxAUSBxu6+3NdHkyWYrC35LrbLSBlS3FAAD3Jr5bUQiSy8hJcWl1JU103KBGQD74/NdN7RZdsY0NMaZlTGpynWFpZec8ZO4Z9j4d32piyNkkbE40T/ACr/ABHF8INkaDsWb9VcV6nU5qaPbo5bcjuDcpzIKSgpyFBXTk8VtH2WI6lCG48071LTBBSPmk8J/FcT0vIjtWS2ltC1JSCHCoEEjdlWP9V1O0XKH8OEW43J1DgI/VSkpBI6k9aose4yyRnYBOz1XOaIMYxw7haK8zZcVClfEqQoHq3kEVH0BJkzNQF8POyXEtL4kOEADI6Hn1rHq7lKvU8dK87PJsOzz35FwdDKSwUpO0nJKgfL5VLHZ7lRmNBdIfTNWpsuts90lYUQ0SpXByOuKmNSmnEqUhacJ/dngp+YPStIrWdm/secX8mz/uoMx6z3jKnrvJQCCCgJCQB6ft5HsTVxwfHbmCz/ALuqwLXaOlbwcjNe1rbPNhusojRZCni0gDcsHJA4z0rZV2BJG1BKUpXqLzPPWtRqpDbtkkocSDuGBnyPrWg7QLzdLOG1wFhvOCla/wBnHUK9vX2qXre/WiFa1RLlOVHVKbPduttlezOQFnHln/FUZJPHZJG3RGt/lWo4HtLHgXe9ey45Pvt6tsmDboVyMeJ3pZAK8IwpXiSodP7ic+WevHGimW+Rar3CF3gOdyJLZW2QDuSCOMj1z9cVpXi65MkNKcQ88XNoU0AELIOAodBg8c+lbZF2UqRARKWQzEfR3hT4iNqhnnz/AG/ir5xjjAu/UGgi+nULpizB4kjca5jfrv0+StVzg26+TLjerq4WXYSmwmOlQCn8qx4sg5SMDOOgqDcbmi8tuSe7CMEoVg5GeOn3qVdZIXciWwhfxP6Q3DIXv8I/JFZm4d0t9uk6UkPwCiUtDzLuSC2oKyUk46Hr0Pn61mxiKXCjDtPBNWTdavX/AFWYpDj53N+yhetD3tV/Tdnfu8l5tiUyw5GT3pLh5UBkkj1PHSs+uY6ipxMiUFLbUFlSz1BBHT79Kw3G3v2m8QIM2Wyplt9t152IrvA2kqBJzjqAM4qT2lbYWoxGyy6tDSXtwO5KgrkD7DP1qUXiR5UcjB0tcs3MdLG9vQXQ72L2rpYjKuOoLdAm/DRdsbLTS0BaCdoJSBjBIGcfLNWXR+r4t6uj9mQ4+tRaUtlwpSEKSkgZwDkdc49K589PnSXYV3jw5DXdt9/ygjYAOefT3qDpjUJsep1XRbsdCpyXAslIw1klfPpkgD6iq+CfLykV1tWcpkIj5ydmg35/Jbq6T7lK1fKtK2FLDClhxtpvcUpHRQwMnOU/evXrJd3N0pUF6NDZTlTj/wCmMep3EYFU6Ki/Xl2bdobS33PEZLhVhK93JSRnn5ewq2w9Qtt9lEa1Snn3JbpWWnFL8LWxzITk8nHAx/FaETIxGXNdbh29PRVc97RK1r9NoWR91u7ZpuZLtbk+E/FkNJQpSSh4K3FI/bx51k7JXlX+ZcH5TG+LF2Bpak48ZzkH1xwfrWgsN1XE7LZbVsL70+dcFMvpaSSpAKAeMc4KEjn1J9KpVjly4l8hR477kNXxKFqO5SVIwrnj3HUY5wKtYzPHdyl1EC1lz8rZyGWWjuvqtKEIHgSE/IYr9Z5rTWvUMa4Pdyhp5okeEugDd+etc91BqjUY7Vo9jtL+5hLzILCCkoLZSFOFfGQcEnrxgYHNSghMxcGkaBJ+ik48q65Sg6UrkvVSO0lvvobbZGRtJHzrjt+kGXaGYkpC++ikoaeKsANHkJI9jnHtxX0dOt8S4N93LZS6kdAeK592k6GXNgRlacgN942VBxpshJWCBg5PXGKy/hZWTPlBsErb4flw8ohk1139Fwi5wQ0+URkvEoTuWSknoOTx5e9IAdjBC1xyoFe9JI6+XSthqJl2M+plKlI7pHcHaog4A2kHHUcV+3Wpj9tYmfDulttPiISShOPf36/WtR+WRCGO7lZXD8duRHIQTYBr37KxaFafvdpvkJVxbjttLRLW2ogKRs8QUjgnqnkdOB61J0+/a3tTxnry447Ddzh0q2qbVjjd7eXHqPSqY2+DEQhsBo94dzuMEZ9/TFW7/itzZsCrs8yWoiWw4Hu8AyOMEDqckjFZ8hcXtc0dFfbCyDG26+Zt+lGuigaxlRnr1c12twGGp4BISCMpwB0PIwQOvWvYOi7pf4jV2VKjJid2GmlSVEYQglKQNoJIAGOR5dar8La8uUHnCF53KUTnPoP881aLK/eGNLv/AAqiIpcPdhXU54UU+2R981CeZ0XMW1Zrqu0WH8Rgw8zvX8lWZhDV41E1bL1K7uK5GcbYdY/apRTwc+mMkZ9hXN/B/W4/x7amoinUoWsoG7us43emcckfSrM//wDXDjuRm3O4YZAWrGdh6cn51oHmFy5K3rrJW2wDt77aVk4Hp6kce1OHhjYTYogqrntyHTNii2ALI9K1atN6n2y1Ztemw61GcWoKWpzd3yxkFX/UEJGAPIVQkzZRji3yV5bafcdQjJwlagkK+h2j8+tTI01t5xyW4djhRhLeNwB9v5rbO6UV/Qf+SypsRhEgIU3FUrxkkhPl+0dDz71qSwRtyC2BlcwH1KzPiHywcsjrcD9lsNFPXC122bObU2IjnISpxIytOR06g+XPWq7IU7M1C7NLiGXWlIcCsfuUMKB/19Kmoucb/jjMaKVGQxJX3qSMpUFA8g/I4+9TLbbLlerYWIqWPh4yitS14SSo+WcZPy6c1mtldhTyyPHK79O+2/7X0+PixT40b5DY6nt7flWi4armzIQundBBI79AB/vQeBz0GU/aqBpq8y4mrIt6ddU6+JQdeJVy5k+IfUE/irHDuD3fMtBshcfalLaU5AI8/SrtYNER50lu7tRLc27uyQGxhJ90Yxmr/A8hmPFMHM283ax+KsHiNDOg7K2W7Vb09xosWiSWFkYc5+vlj81ZvoaIQEISkAAAYwBgV+qlpUdpXhGRXtKL1UG8dldnutzcmPS5baXVla2WynBJ64JGRVT1bb3rTZ12lthTUVl1Tbe7krQTkKz55zgn1BrtJrnvaO2olfB5TlGfM4rJ4rTY2Or9wV3hxEb3NGr/AKXDbgO5SiOrbv27vCQRjr5fOtsvUc86Hdsr0kLilxASFLJUlKV7wAPIZGPtUeRLi227pfXBakNIP6rbqAoEeZAPmOoFTdYyo8icUQ0xFtNR0JQuMhOzxDdwAMcAjj3NXY2ULCrZPEpMnHAeRd9a7LUx7U+y+V3BD8Vp5vwreZUkKGM8cc+Q4qaze5LltFtT3ikMq8DgPIQPIgeX81udT6tj6m07ZVveG8slxiS0hOEBCQDv9Buwnj3PpVIjuuokuBG0nBOxWQDx54x8/p9KvR4DMtjWHRJ6qePnnFkaAbaG9Pfa31vdlzZao0RS0KW1tLDRI7/bg4wP3H+76Gpt20tOYsSZ7j7YUpO74fb4gPc+vtVetUiTAmRn47hEphxLjas9DngfLyq+3Rp5dgbbRNMglHLn/bzx7ZrG4hI7Ec2AEadv3W6xpnn+LBrnbS02ldOWSVAuBuTiZTrSkobDThCdpbSrdx5+Ij2xX41DqK2nRjdojNqduan1NyHnDkJaQo4I8snw/n6WJFmt1psTKYPiddAcdczneojr8qqk7SbEuGh+0rKZoWfiGn1YQrngoIGRxjIP39evCMts+a973Gu30WVlYohgAYN3srS2ctupDSlFCeVEgZJq6aXbejWl55DqkoddOWyOoAAyPf8AiqpGtz1sLjUjb34VlW05A4HnW5t0qU+000G1LQ0DtCR6nNceJjx5HBm9/Nb8TXRYEfia19uy6ro7S0RqJ8fdXmXkvDcg7toGef4GKvFvjRYzG2EhCWjzlBzn3z51zLRtn/qLhZnPONEp3JS2M8+5NdKtNtatkYsMrWoE5JUfOtGIUwL5WU8zybU2lKV0XNKUpRErDJYQ+2UuJSrIwNwBxWaleEA9UXz/AHfs41Iu5uNR7aXmiohLweQEEepyc/ipSOyK/wAaC2hp2E64rlaO9I2H0zjmu60xQNCrjHaG8q4za+xqX3Tr065MMyFJwltlJWkfMnH4ql630a/pKWwiRMQ+uSgrBaQUhIzjGT1r6axWp1Dpy1aijJYu8RL6EnKFBRSpJ9lDkVfwMsY8oL9tXr4QR5eq+c9GvdxPdR3Ed9brKkoU+3vLR6bk+h5/xV7tmnLsmI21IhPoa4JXjjb65ro9i0Xp+wr7y221pD3TvVkrX91Emt460l1tTaxlKhg1ncYijzpC9mvRaGHlSY7a6rkmoGG220MtDY2BtKU8ce1TtOSrDbGg7HhSJMonO+QpOB8gBx9vrVjn6KE1/KpykNeiUAqH1P8AFbizadttojhmMwFeq3fEo/8AvasjhOHNAD4o2rOZlMkaA0qlXbREPWC13OE8u3SFEJcSWwttRA6gcc4x51uNMdndrsiu9eddmvdQXQAgfJI/2TVzSkJSEpAAHQCla4jaDYG1WkzJ5IxG53lCxsxmWM9y0hvPXakDNZaUqarJSlKIlKUoiUpSiJSlKIlKUoiUpSiJSlKIlKUoiUpSiJSlKIlKUoiUpSiJSlKIlKUoiUpSiJSlKIlKUoiUpSiJSlKIv//Z"/>
          <p:cNvSpPr>
            <a:spLocks noChangeAspect="1" noChangeArrowheads="1"/>
          </p:cNvSpPr>
          <p:nvPr/>
        </p:nvSpPr>
        <p:spPr bwMode="auto">
          <a:xfrm>
            <a:off x="63500" y="-627063"/>
            <a:ext cx="12477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OAIkDASIAAhEBAxEB/8QAHAABAAIDAQEBAAAAAAAAAAAAAAQGAwUHAQgC/8QANBAAAQMDAwEGBQMEAwEAAAAAAQIDBAAFEQYSITEHEyJBUWEUcYGRoSMy0RVCscEWYvAk/8QAGgEBAAMBAQEAAAAAAAAAAAAAAAIEBQMBBv/EAC0RAAEEAgAEBAUFAQAAAAAAAAEAAgMRBCEFEjFBEyJRYRRxgaGxMkKRwfDR/9oADAMBAAIRAxEAPwDuNKUoiUpSiJSlKIlKUoiUpSiJSsMuUzDjrkSnUMstjctxagEpHqSawWu6QrtFTLtstqTHUSA40rcMjqPnXtGr7IptKUrxEpSlESlKURKUpREpSlESlM1Dulzh2mGuZcHgywjqogn6ADk/ShNdV6GlxoDamVrLtcJcNxhESAZXekjhe3aRzzwfepcGbGuERqXDeS8w6nchaehFZzUJGl7aaa916PKdhQrbLekpJkIaacHVpKiVJ+eQP8VNzUS4BpMZby0bi0kkFJwofIjkVjajOOtpL8xxYIz+kdqT9Rz+agC5vlOyho7VX7Y58aHoWah9xSXZBS3HCFYJcCgoH6YJPyqJ2HRo7GhWn2HFLckyHHHyryWDtx9kpqndtkC7TZcE2+HNk29htWVNqW9+oT1UOSOAOfepfYy5dIEN+2GLMZ3uLkIU8yUoJwkFPiHJwM9R8xWi8hmC0g2SbIBXMNJkpdoFe1AiTVLUluS2WnFZ2nBwvHpnofb7ZqfVJjg4WFMikpSlSXiUpSiJSlQrpPbt0ZT7oJA4A6Z4qEkjY2lzjoL1rS40FMJxWNp9p5G5lxCxnGUKBGa1LM2NqTTTr0Z5xlmSy633g8KmzyknPqCDXFNF67Z0Wm4iVHdlJkSEkBtQSnYnIKkj1wR6dBUow6VwawXYtdxCPCc9x20gVXqun3XtBYtuuYemFQXVqfUhtTwJylSwCkgY5Tzyc8YPpX57VZMP+gqhTshL3ibUnruSQRj/AN51zHtV1M6x2kRZsE7FWxplSCByrI3kH6Kxj3NbK+3uTfEyW5O9LQQlxtpw8hZ6EDyPOPrXHijjCxgArmHX/eq5RRyvaXxHzNI6deqtGhtcWK36ft9skrUy+0v4dW1slOdxAUSBxu6+3NdHkyWYrC35LrbLSBlS3FAAD3Jr5bUQiSy8hJcWl1JU103KBGQD74/NdN7RZdsY0NMaZlTGpynWFpZec8ZO4Z9j4d32piyNkkbE40T/ACr/ABHF8INkaDsWb9VcV6nU5qaPbo5bcjuDcpzIKSgpyFBXTk8VtH2WI6lCG48071LTBBSPmk8J/FcT0vIjtWS2ltC1JSCHCoEEjdlWP9V1O0XKH8OEW43J1DgI/VSkpBI6k9aose4yyRnYBOz1XOaIMYxw7haK8zZcVClfEqQoHq3kEVH0BJkzNQF8POyXEtL4kOEADI6Hn1rHq7lKvU8dK87PJsOzz35FwdDKSwUpO0nJKgfL5VLHZ7lRmNBdIfTNWpsuts90lYUQ0SpXByOuKmNSmnEqUhacJ/dngp+YPStIrWdm/secX8mz/uoMx6z3jKnrvJQCCCgJCQB6ft5HsTVxwfHbmCz/ALuqwLXaOlbwcjNe1rbPNhusojRZCni0gDcsHJA4z0rZV2BJG1BKUpXqLzPPWtRqpDbtkkocSDuGBnyPrWg7QLzdLOG1wFhvOCla/wBnHUK9vX2qXre/WiFa1RLlOVHVKbPduttlezOQFnHln/FUZJPHZJG3RGt/lWo4HtLHgXe9ey45Pvt6tsmDboVyMeJ3pZAK8IwpXiSodP7ic+WevHGimW+Rar3CF3gOdyJLZW2QDuSCOMj1z9cVpXi65MkNKcQ88XNoU0AELIOAodBg8c+lbZF2UqRARKWQzEfR3hT4iNqhnnz/AG/ir5xjjAu/UGgi+nULpizB4kjca5jfrv0+StVzg26+TLjerq4WXYSmwmOlQCn8qx4sg5SMDOOgqDcbmi8tuSe7CMEoVg5GeOn3qVdZIXciWwhfxP6Q3DIXv8I/JFZm4d0t9uk6UkPwCiUtDzLuSC2oKyUk46Hr0Pn61mxiKXCjDtPBNWTdavX/AFWYpDj53N+yhetD3tV/Tdnfu8l5tiUyw5GT3pLh5UBkkj1PHSs+uY6ipxMiUFLbUFlSz1BBHT79Kw3G3v2m8QIM2Wyplt9t152IrvA2kqBJzjqAM4qT2lbYWoxGyy6tDSXtwO5KgrkD7DP1qUXiR5UcjB0tcs3MdLG9vQXQ72L2rpYjKuOoLdAm/DRdsbLTS0BaCdoJSBjBIGcfLNWXR+r4t6uj9mQ4+tRaUtlwpSEKSkgZwDkdc49K589PnSXYV3jw5DXdt9/ygjYAOefT3qDpjUJsep1XRbsdCpyXAslIw1klfPpkgD6iq+CfLykV1tWcpkIj5ydmg35/Jbq6T7lK1fKtK2FLDClhxtpvcUpHRQwMnOU/evXrJd3N0pUF6NDZTlTj/wCmMep3EYFU6Ki/Xl2bdobS33PEZLhVhK93JSRnn5ewq2w9Qtt9lEa1Snn3JbpWWnFL8LWxzITk8nHAx/FaETIxGXNdbh29PRVc97RK1r9NoWR91u7ZpuZLtbk+E/FkNJQpSSh4K3FI/bx51k7JXlX+ZcH5TG+LF2Bpak48ZzkH1xwfrWgsN1XE7LZbVsL70+dcFMvpaSSpAKAeMc4KEjn1J9KpVjly4l8hR477kNXxKFqO5SVIwrnj3HUY5wKtYzPHdyl1EC1lz8rZyGWWjuvqtKEIHgSE/IYr9Z5rTWvUMa4Pdyhp5okeEugDd+etc91BqjUY7Vo9jtL+5hLzILCCkoLZSFOFfGQcEnrxgYHNSghMxcGkaBJ+ik48q65Sg6UrkvVSO0lvvobbZGRtJHzrjt+kGXaGYkpC++ikoaeKsANHkJI9jnHtxX0dOt8S4N93LZS6kdAeK592k6GXNgRlacgN942VBxpshJWCBg5PXGKy/hZWTPlBsErb4flw8ohk1139Fwi5wQ0+URkvEoTuWSknoOTx5e9IAdjBC1xyoFe9JI6+XSthqJl2M+plKlI7pHcHaog4A2kHHUcV+3Wpj9tYmfDulttPiISShOPf36/WtR+WRCGO7lZXD8duRHIQTYBr37KxaFafvdpvkJVxbjttLRLW2ogKRs8QUjgnqnkdOB61J0+/a3tTxnry447Ddzh0q2qbVjjd7eXHqPSqY2+DEQhsBo94dzuMEZ9/TFW7/itzZsCrs8yWoiWw4Hu8AyOMEDqckjFZ8hcXtc0dFfbCyDG26+Zt+lGuigaxlRnr1c12twGGp4BISCMpwB0PIwQOvWvYOi7pf4jV2VKjJid2GmlSVEYQglKQNoJIAGOR5dar8La8uUHnCF53KUTnPoP881aLK/eGNLv/AAqiIpcPdhXU54UU+2R981CeZ0XMW1Zrqu0WH8Rgw8zvX8lWZhDV41E1bL1K7uK5GcbYdY/apRTwc+mMkZ9hXN/B/W4/x7amoinUoWsoG7us43emcckfSrM//wDXDjuRm3O4YZAWrGdh6cn51oHmFy5K3rrJW2wDt77aVk4Hp6kce1OHhjYTYogqrntyHTNii2ALI9K1atN6n2y1Ztemw61GcWoKWpzd3yxkFX/UEJGAPIVQkzZRji3yV5bafcdQjJwlagkK+h2j8+tTI01t5xyW4djhRhLeNwB9v5rbO6UV/Qf+SypsRhEgIU3FUrxkkhPl+0dDz71qSwRtyC2BlcwH1KzPiHywcsjrcD9lsNFPXC122bObU2IjnISpxIytOR06g+XPWq7IU7M1C7NLiGXWlIcCsfuUMKB/19Kmoucb/jjMaKVGQxJX3qSMpUFA8g/I4+9TLbbLlerYWIqWPh4yitS14SSo+WcZPy6c1mtldhTyyPHK79O+2/7X0+PixT40b5DY6nt7flWi4armzIQundBBI79AB/vQeBz0GU/aqBpq8y4mrIt6ddU6+JQdeJVy5k+IfUE/irHDuD3fMtBshcfalLaU5AI8/SrtYNER50lu7tRLc27uyQGxhJ90Yxmr/A8hmPFMHM283ax+KsHiNDOg7K2W7Vb09xosWiSWFkYc5+vlj81ZvoaIQEISkAAAYwBgV+qlpUdpXhGRXtKL1UG8dldnutzcmPS5baXVla2WynBJ64JGRVT1bb3rTZ12lthTUVl1Tbe7krQTkKz55zgn1BrtJrnvaO2olfB5TlGfM4rJ4rTY2Or9wV3hxEb3NGr/AKXDbgO5SiOrbv27vCQRjr5fOtsvUc86Hdsr0kLilxASFLJUlKV7wAPIZGPtUeRLi227pfXBakNIP6rbqAoEeZAPmOoFTdYyo8icUQ0xFtNR0JQuMhOzxDdwAMcAjj3NXY2ULCrZPEpMnHAeRd9a7LUx7U+y+V3BD8Vp5vwreZUkKGM8cc+Q4qaze5LltFtT3ikMq8DgPIQPIgeX81udT6tj6m07ZVveG8slxiS0hOEBCQDv9Buwnj3PpVIjuuokuBG0nBOxWQDx54x8/p9KvR4DMtjWHRJ6qePnnFkaAbaG9Pfa31vdlzZao0RS0KW1tLDRI7/bg4wP3H+76Gpt20tOYsSZ7j7YUpO74fb4gPc+vtVetUiTAmRn47hEphxLjas9DngfLyq+3Rp5dgbbRNMglHLn/bzx7ZrG4hI7Ec2AEadv3W6xpnn+LBrnbS02ldOWSVAuBuTiZTrSkobDThCdpbSrdx5+Ij2xX41DqK2nRjdojNqduan1NyHnDkJaQo4I8snw/n6WJFmt1psTKYPiddAcdczneojr8qqk7SbEuGh+0rKZoWfiGn1YQrngoIGRxjIP39evCMts+a973Gu30WVlYohgAYN3srS2ctupDSlFCeVEgZJq6aXbejWl55DqkoddOWyOoAAyPf8AiqpGtz1sLjUjb34VlW05A4HnW5t0qU+000G1LQ0DtCR6nNceJjx5HBm9/Nb8TXRYEfia19uy6ro7S0RqJ8fdXmXkvDcg7toGef4GKvFvjRYzG2EhCWjzlBzn3z51zLRtn/qLhZnPONEp3JS2M8+5NdKtNtatkYsMrWoE5JUfOtGIUwL5WU8zybU2lKV0XNKUpRErDJYQ+2UuJSrIwNwBxWaleEA9UXz/AHfs41Iu5uNR7aXmiohLweQEEepyc/ipSOyK/wAaC2hp2E64rlaO9I2H0zjmu60xQNCrjHaG8q4za+xqX3Tr065MMyFJwltlJWkfMnH4ql630a/pKWwiRMQ+uSgrBaQUhIzjGT1r6axWp1Dpy1aijJYu8RL6EnKFBRSpJ9lDkVfwMsY8oL9tXr4QR5eq+c9GvdxPdR3Ed9brKkoU+3vLR6bk+h5/xV7tmnLsmI21IhPoa4JXjjb65ro9i0Xp+wr7y221pD3TvVkrX91Emt460l1tTaxlKhg1ncYijzpC9mvRaGHlSY7a6rkmoGG220MtDY2BtKU8ce1TtOSrDbGg7HhSJMonO+QpOB8gBx9vrVjn6KE1/KpykNeiUAqH1P8AFbizadttojhmMwFeq3fEo/8AvasjhOHNAD4o2rOZlMkaA0qlXbREPWC13OE8u3SFEJcSWwttRA6gcc4x51uNMdndrsiu9eddmvdQXQAgfJI/2TVzSkJSEpAAHQCla4jaDYG1WkzJ5IxG53lCxsxmWM9y0hvPXakDNZaUqarJSlKIlKUoiUpSiJSlKIlKUoiUpSiJSlKIlKUoiUpSiJSlKIlKUoiUpSiJSlKIlKUoiUpSiJSlKIlKUoiUpSiJSlKIv//Z"/>
          <p:cNvSpPr>
            <a:spLocks noChangeAspect="1" noChangeArrowheads="1"/>
          </p:cNvSpPr>
          <p:nvPr/>
        </p:nvSpPr>
        <p:spPr bwMode="auto">
          <a:xfrm>
            <a:off x="215900" y="-474663"/>
            <a:ext cx="12477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g;base64,/9j/4AAQSkZJRgABAQAAAQABAAD/2wBDAAkGBwgHBgkIBwgKCgkLDRYPDQwMDRsUFRAWIB0iIiAdHx8kKDQsJCYxJx8fLT0tMTU3Ojo6Iys/RD84QzQ5Ojf/2wBDAQoKCg0MDRoPDxo3JR8lNzc3Nzc3Nzc3Nzc3Nzc3Nzc3Nzc3Nzc3Nzc3Nzc3Nzc3Nzc3Nzc3Nzc3Nzc3Nzc3Nzf/wAARCACOAIkDASIAAhEBAxEB/8QAHAABAAIDAQEBAAAAAAAAAAAAAAQGAwUHAQgC/8QANBAAAQMDAwEGBQMEAwEAAAAAAQIDBAAFEQYSITEHEyJBUWEUcYGRoSMy0RVCscEWYvAk/8QAGgEBAAMBAQEAAAAAAAAAAAAAAAIEBQMBBv/EAC0RAAEEAgAEBAUFAQAAAAAAAAEAAgMRBCEFEjFBEyJRYRRxgaGxMkKRwfDR/9oADAMBAAIRAxEAPwDuNKUoiUpSiJSlKIlKUoiUpSiJSsMuUzDjrkSnUMstjctxagEpHqSawWu6QrtFTLtstqTHUSA40rcMjqPnXtGr7IptKUrxEpSlESlKURKUpREpSlESlM1Dulzh2mGuZcHgywjqogn6ADk/ShNdV6GlxoDamVrLtcJcNxhESAZXekjhe3aRzzwfepcGbGuERqXDeS8w6nchaehFZzUJGl7aaa916PKdhQrbLekpJkIaacHVpKiVJ+eQP8VNzUS4BpMZby0bi0kkFJwofIjkVjajOOtpL8xxYIz+kdqT9Rz+agC5vlOyho7VX7Y58aHoWah9xSXZBS3HCFYJcCgoH6YJPyqJ2HRo7GhWn2HFLckyHHHyryWDtx9kpqndtkC7TZcE2+HNk29htWVNqW9+oT1UOSOAOfepfYy5dIEN+2GLMZ3uLkIU8yUoJwkFPiHJwM9R8xWi8hmC0g2SbIBXMNJkpdoFe1AiTVLUluS2WnFZ2nBwvHpnofb7ZqfVJjg4WFMikpSlSXiUpSiJSlQrpPbt0ZT7oJA4A6Z4qEkjY2lzjoL1rS40FMJxWNp9p5G5lxCxnGUKBGa1LM2NqTTTr0Z5xlmSy633g8KmzyknPqCDXFNF67Z0Wm4iVHdlJkSEkBtQSnYnIKkj1wR6dBUow6VwawXYtdxCPCc9x20gVXqun3XtBYtuuYemFQXVqfUhtTwJylSwCkgY5Tzyc8YPpX57VZMP+gqhTshL3ibUnruSQRj/AN51zHtV1M6x2kRZsE7FWxplSCByrI3kH6Kxj3NbK+3uTfEyW5O9LQQlxtpw8hZ6EDyPOPrXHijjCxgArmHX/eq5RRyvaXxHzNI6deqtGhtcWK36ft9skrUy+0v4dW1slOdxAUSBxu6+3NdHkyWYrC35LrbLSBlS3FAAD3Jr5bUQiSy8hJcWl1JU103KBGQD74/NdN7RZdsY0NMaZlTGpynWFpZec8ZO4Z9j4d32piyNkkbE40T/ACr/ABHF8INkaDsWb9VcV6nU5qaPbo5bcjuDcpzIKSgpyFBXTk8VtH2WI6lCG48071LTBBSPmk8J/FcT0vIjtWS2ltC1JSCHCoEEjdlWP9V1O0XKH8OEW43J1DgI/VSkpBI6k9aose4yyRnYBOz1XOaIMYxw7haK8zZcVClfEqQoHq3kEVH0BJkzNQF8POyXEtL4kOEADI6Hn1rHq7lKvU8dK87PJsOzz35FwdDKSwUpO0nJKgfL5VLHZ7lRmNBdIfTNWpsuts90lYUQ0SpXByOuKmNSmnEqUhacJ/dngp+YPStIrWdm/secX8mz/uoMx6z3jKnrvJQCCCgJCQB6ft5HsTVxwfHbmCz/ALuqwLXaOlbwcjNe1rbPNhusojRZCni0gDcsHJA4z0rZV2BJG1BKUpXqLzPPWtRqpDbtkkocSDuGBnyPrWg7QLzdLOG1wFhvOCla/wBnHUK9vX2qXre/WiFa1RLlOVHVKbPduttlezOQFnHln/FUZJPHZJG3RGt/lWo4HtLHgXe9ey45Pvt6tsmDboVyMeJ3pZAK8IwpXiSodP7ic+WevHGimW+Rar3CF3gOdyJLZW2QDuSCOMj1z9cVpXi65MkNKcQ88XNoU0AELIOAodBg8c+lbZF2UqRARKWQzEfR3hT4iNqhnnz/AG/ir5xjjAu/UGgi+nULpizB4kjca5jfrv0+StVzg26+TLjerq4WXYSmwmOlQCn8qx4sg5SMDOOgqDcbmi8tuSe7CMEoVg5GeOn3qVdZIXciWwhfxP6Q3DIXv8I/JFZm4d0t9uk6UkPwCiUtDzLuSC2oKyUk46Hr0Pn61mxiKXCjDtPBNWTdavX/AFWYpDj53N+yhetD3tV/Tdnfu8l5tiUyw5GT3pLh5UBkkj1PHSs+uY6ipxMiUFLbUFlSz1BBHT79Kw3G3v2m8QIM2Wyplt9t152IrvA2kqBJzjqAM4qT2lbYWoxGyy6tDSXtwO5KgrkD7DP1qUXiR5UcjB0tcs3MdLG9vQXQ72L2rpYjKuOoLdAm/DRdsbLTS0BaCdoJSBjBIGcfLNWXR+r4t6uj9mQ4+tRaUtlwpSEKSkgZwDkdc49K589PnSXYV3jw5DXdt9/ygjYAOefT3qDpjUJsep1XRbsdCpyXAslIw1klfPpkgD6iq+CfLykV1tWcpkIj5ydmg35/Jbq6T7lK1fKtK2FLDClhxtpvcUpHRQwMnOU/evXrJd3N0pUF6NDZTlTj/wCmMep3EYFU6Ki/Xl2bdobS33PEZLhVhK93JSRnn5ewq2w9Qtt9lEa1Snn3JbpWWnFL8LWxzITk8nHAx/FaETIxGXNdbh29PRVc97RK1r9NoWR91u7ZpuZLtbk+E/FkNJQpSSh4K3FI/bx51k7JXlX+ZcH5TG+LF2Bpak48ZzkH1xwfrWgsN1XE7LZbVsL70+dcFMvpaSSpAKAeMc4KEjn1J9KpVjly4l8hR477kNXxKFqO5SVIwrnj3HUY5wKtYzPHdyl1EC1lz8rZyGWWjuvqtKEIHgSE/IYr9Z5rTWvUMa4Pdyhp5okeEugDd+etc91BqjUY7Vo9jtL+5hLzILCCkoLZSFOFfGQcEnrxgYHNSghMxcGkaBJ+ik48q65Sg6UrkvVSO0lvvobbZGRtJHzrjt+kGXaGYkpC++ikoaeKsANHkJI9jnHtxX0dOt8S4N93LZS6kdAeK592k6GXNgRlacgN942VBxpshJWCBg5PXGKy/hZWTPlBsErb4flw8ohk1139Fwi5wQ0+URkvEoTuWSknoOTx5e9IAdjBC1xyoFe9JI6+XSthqJl2M+plKlI7pHcHaog4A2kHHUcV+3Wpj9tYmfDulttPiISShOPf36/WtR+WRCGO7lZXD8duRHIQTYBr37KxaFafvdpvkJVxbjttLRLW2ogKRs8QUjgnqnkdOB61J0+/a3tTxnry447Ddzh0q2qbVjjd7eXHqPSqY2+DEQhsBo94dzuMEZ9/TFW7/itzZsCrs8yWoiWw4Hu8AyOMEDqckjFZ8hcXtc0dFfbCyDG26+Zt+lGuigaxlRnr1c12twGGp4BISCMpwB0PIwQOvWvYOi7pf4jV2VKjJid2GmlSVEYQglKQNoJIAGOR5dar8La8uUHnCF53KUTnPoP881aLK/eGNLv/AAqiIpcPdhXU54UU+2R981CeZ0XMW1Zrqu0WH8Rgw8zvX8lWZhDV41E1bL1K7uK5GcbYdY/apRTwc+mMkZ9hXN/B/W4/x7amoinUoWsoG7us43emcckfSrM//wDXDjuRm3O4YZAWrGdh6cn51oHmFy5K3rrJW2wDt77aVk4Hp6kce1OHhjYTYogqrntyHTNii2ALI9K1atN6n2y1Ztemw61GcWoKWpzd3yxkFX/UEJGAPIVQkzZRji3yV5bafcdQjJwlagkK+h2j8+tTI01t5xyW4djhRhLeNwB9v5rbO6UV/Qf+SypsRhEgIU3FUrxkkhPl+0dDz71qSwRtyC2BlcwH1KzPiHywcsjrcD9lsNFPXC122bObU2IjnISpxIytOR06g+XPWq7IU7M1C7NLiGXWlIcCsfuUMKB/19Kmoucb/jjMaKVGQxJX3qSMpUFA8g/I4+9TLbbLlerYWIqWPh4yitS14SSo+WcZPy6c1mtldhTyyPHK79O+2/7X0+PixT40b5DY6nt7flWi4armzIQundBBI79AB/vQeBz0GU/aqBpq8y4mrIt6ddU6+JQdeJVy5k+IfUE/irHDuD3fMtBshcfalLaU5AI8/SrtYNER50lu7tRLc27uyQGxhJ90Yxmr/A8hmPFMHM283ax+KsHiNDOg7K2W7Vb09xosWiSWFkYc5+vlj81ZvoaIQEISkAAAYwBgV+qlpUdpXhGRXtKL1UG8dldnutzcmPS5baXVla2WynBJ64JGRVT1bb3rTZ12lthTUVl1Tbe7krQTkKz55zgn1BrtJrnvaO2olfB5TlGfM4rJ4rTY2Or9wV3hxEb3NGr/AKXDbgO5SiOrbv27vCQRjr5fOtsvUc86Hdsr0kLilxASFLJUlKV7wAPIZGPtUeRLi227pfXBakNIP6rbqAoEeZAPmOoFTdYyo8icUQ0xFtNR0JQuMhOzxDdwAMcAjj3NXY2ULCrZPEpMnHAeRd9a7LUx7U+y+V3BD8Vp5vwreZUkKGM8cc+Q4qaze5LltFtT3ikMq8DgPIQPIgeX81udT6tj6m07ZVveG8slxiS0hOEBCQDv9Buwnj3PpVIjuuokuBG0nBOxWQDx54x8/p9KvR4DMtjWHRJ6qePnnFkaAbaG9Pfa31vdlzZao0RS0KW1tLDRI7/bg4wP3H+76Gpt20tOYsSZ7j7YUpO74fb4gPc+vtVetUiTAmRn47hEphxLjas9DngfLyq+3Rp5dgbbRNMglHLn/bzx7ZrG4hI7Ec2AEadv3W6xpnn+LBrnbS02ldOWSVAuBuTiZTrSkobDThCdpbSrdx5+Ij2xX41DqK2nRjdojNqduan1NyHnDkJaQo4I8snw/n6WJFmt1psTKYPiddAcdczneojr8qqk7SbEuGh+0rKZoWfiGn1YQrngoIGRxjIP39evCMts+a973Gu30WVlYohgAYN3srS2ctupDSlFCeVEgZJq6aXbejWl55DqkoddOWyOoAAyPf8AiqpGtz1sLjUjb34VlW05A4HnW5t0qU+000G1LQ0DtCR6nNceJjx5HBm9/Nb8TXRYEfia19uy6ro7S0RqJ8fdXmXkvDcg7toGef4GKvFvjRYzG2EhCWjzlBzn3z51zLRtn/qLhZnPONEp3JS2M8+5NdKtNtatkYsMrWoE5JUfOtGIUwL5WU8zybU2lKV0XNKUpRErDJYQ+2UuJSrIwNwBxWaleEA9UXz/AHfs41Iu5uNR7aXmiohLweQEEepyc/ipSOyK/wAaC2hp2E64rlaO9I2H0zjmu60xQNCrjHaG8q4za+xqX3Tr065MMyFJwltlJWkfMnH4ql630a/pKWwiRMQ+uSgrBaQUhIzjGT1r6axWp1Dpy1aijJYu8RL6EnKFBRSpJ9lDkVfwMsY8oL9tXr4QR5eq+c9GvdxPdR3Ed9brKkoU+3vLR6bk+h5/xV7tmnLsmI21IhPoa4JXjjb65ro9i0Xp+wr7y221pD3TvVkrX91Emt460l1tTaxlKhg1ncYijzpC9mvRaGHlSY7a6rkmoGG220MtDY2BtKU8ce1TtOSrDbGg7HhSJMonO+QpOB8gBx9vrVjn6KE1/KpykNeiUAqH1P8AFbizadttojhmMwFeq3fEo/8AvasjhOHNAD4o2rOZlMkaA0qlXbREPWC13OE8u3SFEJcSWwttRA6gcc4x51uNMdndrsiu9eddmvdQXQAgfJI/2TVzSkJSEpAAHQCla4jaDYG1WkzJ5IxG53lCxsxmWM9y0hvPXakDNZaUqarJSlKIlKUoiUpSiJSlKIlKUoiUpSiJSlKIlKUoiUpSiJSlKIlKUoiUpSiJSlKIlKUoiUpSiJSlKIlKUoiUpSiJSlKIv//Z"/>
          <p:cNvSpPr>
            <a:spLocks noChangeAspect="1" noChangeArrowheads="1"/>
          </p:cNvSpPr>
          <p:nvPr/>
        </p:nvSpPr>
        <p:spPr bwMode="auto">
          <a:xfrm>
            <a:off x="368300" y="-322263"/>
            <a:ext cx="12477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344806"/>
            <a:ext cx="6172200" cy="205359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can we do to improve collaboration?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2133600"/>
            <a:ext cx="525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Increase awareness of our own “mental models” – those we have about our own subculture and those we have about the other subculture.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Learn about the other subculture.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Build interpersonal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12703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3200400"/>
          </a:xfrm>
        </p:spPr>
        <p:txBody>
          <a:bodyPr/>
          <a:lstStyle/>
          <a:p>
            <a:r>
              <a:rPr lang="en-US" dirty="0" smtClean="0"/>
              <a:t>Self-Reflection and Personal Writing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Rate This </a:t>
            </a:r>
            <a:r>
              <a:rPr lang="en-US" dirty="0"/>
              <a:t>S</a:t>
            </a:r>
            <a:r>
              <a:rPr lang="en-US" dirty="0" smtClean="0"/>
              <a:t>ession in Guidebook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9777" y="1524000"/>
            <a:ext cx="23283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Find this session in Guidebook</a:t>
            </a:r>
          </a:p>
          <a:p>
            <a:pPr marL="457200" indent="-457200">
              <a:buAutoNum type="arabicPeriod"/>
            </a:pPr>
            <a:endParaRPr lang="en-US" sz="1200" dirty="0" smtClean="0"/>
          </a:p>
          <a:p>
            <a:pPr marL="457200" indent="-457200">
              <a:buAutoNum type="arabicPeriod"/>
            </a:pPr>
            <a:r>
              <a:rPr lang="en-US" dirty="0" smtClean="0"/>
              <a:t>Scroll to bottom and click on </a:t>
            </a:r>
            <a:br>
              <a:rPr lang="en-US" dirty="0" smtClean="0"/>
            </a:br>
            <a:r>
              <a:rPr lang="en-US" dirty="0" smtClean="0"/>
              <a:t>“Rate this session”</a:t>
            </a:r>
          </a:p>
          <a:p>
            <a:pPr marL="457200" indent="-457200">
              <a:buAutoNum type="arabicPeriod"/>
            </a:pPr>
            <a:endParaRPr lang="en-US" sz="1200" dirty="0"/>
          </a:p>
          <a:p>
            <a:pPr marL="457200" indent="-457200">
              <a:buAutoNum type="arabicPeriod"/>
            </a:pPr>
            <a:r>
              <a:rPr lang="en-US" dirty="0" smtClean="0"/>
              <a:t>Complete Session Feedback Form</a:t>
            </a:r>
            <a:endParaRPr lang="en-US" dirty="0"/>
          </a:p>
        </p:txBody>
      </p:sp>
      <p:pic>
        <p:nvPicPr>
          <p:cNvPr id="6" name="Picture 5" descr="phonescreenshot-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66" y="1415736"/>
            <a:ext cx="5640507" cy="50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A Place to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752600"/>
            <a:ext cx="7924800" cy="3810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Today’s Climate</a:t>
            </a:r>
          </a:p>
          <a:p>
            <a:r>
              <a:rPr lang="en-US" sz="3500" dirty="0" smtClean="0"/>
              <a:t>Student Learning</a:t>
            </a:r>
          </a:p>
          <a:p>
            <a:r>
              <a:rPr lang="en-US" sz="3500" dirty="0" smtClean="0"/>
              <a:t>Collaboration</a:t>
            </a:r>
            <a:endParaRPr lang="en-US" sz="3500" dirty="0"/>
          </a:p>
          <a:p>
            <a:r>
              <a:rPr lang="en-US" sz="3500" dirty="0" smtClean="0"/>
              <a:t>Culture</a:t>
            </a:r>
          </a:p>
          <a:p>
            <a:pPr lvl="1"/>
            <a:r>
              <a:rPr lang="en-US" sz="3200" dirty="0" smtClean="0"/>
              <a:t>Organizational Culture</a:t>
            </a:r>
          </a:p>
          <a:p>
            <a:pPr lvl="1"/>
            <a:r>
              <a:rPr lang="en-US" sz="3200" dirty="0" smtClean="0"/>
              <a:t>Subcultures</a:t>
            </a:r>
          </a:p>
        </p:txBody>
      </p:sp>
    </p:spTree>
    <p:extLst>
      <p:ext uri="{BB962C8B-B14F-4D97-AF65-F5344CB8AC3E}">
        <p14:creationId xmlns:p14="http://schemas.microsoft.com/office/powerpoint/2010/main" val="3713507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2400"/>
            <a:ext cx="6172200" cy="1447800"/>
          </a:xfrm>
        </p:spPr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1752600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“is a process through which parties who see different aspects of a problem can constructively explore their differences and search for solutions that go beyond their own limited vision of what is possible.”</a:t>
            </a:r>
          </a:p>
          <a:p>
            <a:pPr algn="r"/>
            <a:r>
              <a:rPr lang="en-US" sz="2000" i="1" dirty="0" smtClean="0"/>
              <a:t>Gray, 1989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001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0"/>
            <a:ext cx="74676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solidFill>
                  <a:schemeClr val="tx1"/>
                </a:solidFill>
              </a:rPr>
              <a:t>Organizational </a:t>
            </a:r>
            <a:r>
              <a:rPr lang="en-US" sz="3200" dirty="0">
                <a:solidFill>
                  <a:schemeClr val="tx1"/>
                </a:solidFill>
              </a:rPr>
              <a:t>Culture: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Simply, the way we do things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around </a:t>
            </a:r>
            <a:r>
              <a:rPr lang="en-US" sz="3200" dirty="0">
                <a:solidFill>
                  <a:schemeClr val="tx1"/>
                </a:solidFill>
              </a:rPr>
              <a:t>here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3071"/>
            <a:ext cx="3810000" cy="44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1143000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Beliefs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Values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Rituals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Heroes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Processes/Systems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Org. Structure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Training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Power Structure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Rewards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7162800" cy="32766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Two Inhibitors of Collaboration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67000" y="4800600"/>
            <a:ext cx="6096000" cy="123541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Lack of knowledge or negative perceptions of the “other” culture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Limited perceptions of our own subculture</a:t>
            </a:r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69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1143000"/>
            <a:ext cx="6172200" cy="1295400"/>
          </a:xfrm>
        </p:spPr>
        <p:txBody>
          <a:bodyPr/>
          <a:lstStyle/>
          <a:p>
            <a:pPr algn="ctr"/>
            <a:r>
              <a:rPr lang="en-US" dirty="0" smtClean="0"/>
              <a:t>Self-Reflection &amp; </a:t>
            </a:r>
            <a:br>
              <a:rPr lang="en-US" dirty="0" smtClean="0"/>
            </a:br>
            <a:r>
              <a:rPr lang="en-US" dirty="0" smtClean="0"/>
              <a:t>Partner sharing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14600" y="2971800"/>
            <a:ext cx="5715000" cy="2952750"/>
          </a:xfrm>
        </p:spPr>
        <p:txBody>
          <a:bodyPr>
            <a:normAutofit/>
          </a:bodyPr>
          <a:lstStyle/>
          <a:p>
            <a:r>
              <a:rPr lang="en-US" dirty="0" smtClean="0"/>
              <a:t>Views</a:t>
            </a:r>
          </a:p>
          <a:p>
            <a:pPr algn="r"/>
            <a:r>
              <a:rPr lang="en-US" dirty="0" smtClean="0"/>
              <a:t>Beliefs</a:t>
            </a:r>
          </a:p>
          <a:p>
            <a:pPr algn="ctr"/>
            <a:r>
              <a:rPr lang="en-US" dirty="0" smtClean="0"/>
              <a:t>Perceptions</a:t>
            </a:r>
          </a:p>
          <a:p>
            <a:r>
              <a:rPr lang="en-US" dirty="0" smtClean="0"/>
              <a:t>Thoughts</a:t>
            </a:r>
          </a:p>
          <a:p>
            <a:pPr algn="ctr"/>
            <a:r>
              <a:rPr lang="en-US" dirty="0" smtClean="0"/>
              <a:t>Mental Models</a:t>
            </a:r>
          </a:p>
          <a:p>
            <a:pPr algn="r"/>
            <a:r>
              <a:rPr lang="en-US" dirty="0" smtClean="0"/>
              <a:t>Assumptions</a:t>
            </a:r>
          </a:p>
          <a:p>
            <a:r>
              <a:rPr lang="en-US" dirty="0" smtClean="0"/>
              <a:t>Opinions</a:t>
            </a:r>
          </a:p>
          <a:p>
            <a:pPr algn="ctr"/>
            <a:r>
              <a:rPr lang="en-US" dirty="0" smtClean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3952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Work Groups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6629400" cy="4035552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Histories and Training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Work Structures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Definition of Student Learning </a:t>
            </a: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Work </a:t>
            </a:r>
            <a:r>
              <a:rPr lang="en-US" dirty="0"/>
              <a:t>Roles &amp; Responsibilities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Power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8885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324600" cy="1295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Histories &amp; Training</a:t>
            </a:r>
            <a:endParaRPr lang="en-US" sz="3200" dirty="0"/>
          </a:p>
        </p:txBody>
      </p:sp>
      <p:sp>
        <p:nvSpPr>
          <p:cNvPr id="15" name="AutoShape 4" descr="data:image/jpg;base64,/9j/4AAQSkZJRgABAQAAAQABAAD/2wCEAAkGBhQSERQUExQWFRUWGB8aFxgYGBwcGhoYHBcXGBgdHBwaHCYeGBojHRgXHy8gIycpLCwsFx4xNTAqNSYrLCkBCQoKBQUFDQUFDSkYEhgpKSkpKSkpKSkpKSkpKSkpKSkpKSkpKSkpKSkpKSkpKSkpKSkpKSkpKSkpKSkpKSkpKf/AABEIAMcA/gMBIgACEQEDEQH/xAAcAAACAgMBAQAAAAAAAAAAAAAFBgMEAAIHAQj/xABEEAABAwIDBAgDBAcIAQUAAAABAgMRACEEEjEFBkFREyJhcYGRocEysdEHQnLwFCNSYoKy4RUkM0NzosLxFhdTY5LS/8QAFAEBAAAAAAAAAAAAAAAAAAAAAP/EABQRAQAAAAAAAAAAAAAAAAAAAAD/2gAMAwEAAhEDEQA/AE9bhFQKxB5169VV1d6CdWINRLxB51XU7Wq3aCb9JPOs6c1VmpENmgm6Wtg4a9Rh51qZCB+b/Kg8SCeNevOad1ShM2Ak8tfQVWxIgifzeg3W5YU17AILKbib2m/xGk93QUz7C2S06wlSkyZNwSDqeIoC5bionarubHWj/DfWnsVCh61VWrEp1S24P3TlPkbUE7qarPImonNsBP8AiNuN9pTI8xXidoNr+FaT438jQaMYRIJOUT+fCtntPzppW7RuarYvGpQOt4Dn+ZoLWFcgelTq2ghPxLA8aT39rqJ1gch3caqPPlKiCIINweBvQOqtvND7x8jWitptODLn17waSTijUuGxXWE8x86B9Z2a0nRAPaq/zq3nta1U8VtdlskKcAI1Gp8hpQt/e5sfAlSvQUB8umsDtJ729jh+FKU+tUXtrOq+Jw9wt8qB3fxyU/EsDvNKO1seFuEpVI/pQ7MOMmtc0cKCyh3vNSoePD51TCjWwNAROLUfiWT41OxiO80LQKtMUFh7Tx9qH4g3om4myvxD5Gh76b0EATNbhjnU7LJVZIJ7h9PrRBrY6j8RCRy19BagFpRFWGmibAEnkL+g+tGWdjoGozd+nkLVfQ3FgAB2UAhnZKyLwkdp9h71dY2Ogayr0HkKvEgXJA7TYVB/aaNEZnD+4CfXSgttMgCAAB2CKVNriHD3n+Y0xhx5WiEoHNRk+SfrS3ttBC7mTJkxEmeXCggePVHfTnumf7sPxK+dJOI+Ed/tTvuWmcL/ABq9qAo4mqTlFFNVUeboBzlDsZgW1fEhJ7Yv560XdaofihagCBIYUMgPWMQVGBF7A8aAnF5ljObEjMeybxytTBjHYKOqlXWOvCyeRF6VsQQTITlH7IJInsm8UExfAStA60nWbW0PPn51o86VqKlG6iSY51HkNbFB6vj8qDFJHOvGU9Yd4+daPTFS4QfD3+9A177YUfq1hIkyknyI96Vc9dC3uwmbDKMfAQr1g+hNc8I61B6DNeKVFq1XY1q4dKCZBreJqNo1uDQeIN6mFVQasCgspNTt1XRpUyBQGVNdVf4k/JVR4fBg3IBI5/TSihw3Vc/h/wCQqo2wrgrKONpPhNhQWmm6z9JQDEyeSesfSsY2ak/FmX+I28hb0omjCQIAgdgigGdI4fhb8VkD0Emvf0Rw/E5l7EJj/cqTRMM1uGaAHimmGYLlydCqVE+dqs7Lx6Xs2WYTA8+yhu+LJ/V+P/GpdzcOoBzMkiSmJBE2M60DChulDeVuF+J9qeEIpP3ubhY8fagEYpP6sd/saeNwx/df41fJNJuLR+qB7R8jTv8AZ+mcKr/UP8qKA0tFVH2uNEVpvULrRoBbyKE49ECmBbFUdoYS1An4xMlu33zw7B5UtPot+eym7H4frN2+/wAu6lR83g8PoKDxCLVbYOUpP7II85+tVkLHMCp0KEcT3A0Erz8/dT5VAlMqHfW6if2T4kVjAOYSAJoOsYzZ2dpaf2kkeYIrjjqYVB1Bg13kt2rje9mA6PFPJ0GbMO5XW9zQCHxXnRymt0oFSIECKCJtNS5a3bwxPwpJ8PpV1nY7ytG1eRoBbib1KgUUGwXPvZU96gPepGtjX6zrY7iVfIUA9sVaaa7RRRrYzY1dUfwp+tEcNsvDxqT3qSKAi4zHSfhSf98e9UgzBimB1iFr/B8nU0MxLUEeNB5g7HSaYWnW1D4aAJEVaYxRFBdcSmdKgLYrb9ImvRQVym8xWyRVgNTXqGKDxLVKe+rEZDzn2p2bbpa3+YGVo85oFrGM/wB3B/eT8lU5/ZuJw7n+p/wTSxjWv7oD+8n5GhWG24+wMrSykKuoDidPag7Gpmoy3XMEb+4sCMySPwgfIVbR9or0QUI8JHvQPjjdVcSxIpX/APUsj4mfEKP0qRX2kMlP+Gqe8UFtvZPSYhlJTKQvMSZAAAVx8rUlbd2GtDqk9GqyjEAkRCYuNRTS3vKy+4mCuBqNdQY0MeBpc2/jCHTkWrLNrkfdTaJ76AQzh1aREeFX0tGBzrTDSbm/bV8tad4oKxwp5+QqJSAlYnQTRVbVe7LYnFsToXBI8RQMzn2kM/dbcPfA9zQDbW0kYpWf9EWpURmzK0GnwiKMJwgTpA8BU5bjUnu4+PKgV8JsJ1ww3g79s/8AJQooN0MWhObo2mxMXyz6AmmTYmMDbkqEJIgxrz8dNKK7Z2uFgJbmLEnSeVvGaBJG7uIOr6R2Aq+grVW7B0U6okawPqo0yBOb4kg9oEH0t5ipP0SLgyPXxoFzDbsIJg5/MD5JozgN1cPN0E96j9aIYNi57quskpmw8RNBUO7zTZkNItzAJmJ40b2bhEpmEpSBbQX9KiS4pQ4HnAH0mrWHbci0gd/9aAE4jrGf2FfzJNCdoMQR40WcV1x+FfyBqhjBJFBSDdqX9t7ZdbXlbSI7QSSeyDpwo5tpkllUSJKRYwbqHKi+ydhMrwqVraSlxKwkuQVGE5ZKZIAMzNAu7P28go/WkNrBhSVGPETeKn/8pwyf8wHuBPyFVsZgUvPqXY5lQCQLgWEDyvXhwITABB10GnoKC1/5i191Dqu5H1NQO74q+7h1/wASgPap/wBBScom1glQGosBI7wfzFVsThejnNAEa8KDRG9eJV8LTae8qPyqTeTEqdweHW5GYqUDFhqqPlWuAcQ5OVSVEagG48KsbfYjBsjk4r3oKONbH9ng8lJ96UcXGYd3vTjiROAPYU/MfWk7HpumgimvDWOGwrxJtQSFsG01SW1VqpMBgS6+lpIJK1ACBJv/AEoJ9hyjMqDlsc0GBE+ZvWbTdSoAp0n/AIptTph9jpZbLSyrWVDSRHCbikF1Vo4Zj8hQXMGKNFqye8UOwDf58aMOAQjvHzoPHG715gW4xTP+oPnVl5GlaspjENf6goGZOy1qUspE5QVRx15fnSqfR95pr2biEtrWpRGlh96xuO0caCrTcmNTNBDhcNN/n6zVwsiNdI18ADbu9ajaxQ0ieBAA421516VKUbK1AEiQI1EnW8cIoMW4lBkm3bRTYezS+SYyoTrOqp4AcB2mqbGAAubnmb0b2RjuizSJSRfsI086CghlMmBEWIPfNYpFSIVMxNuf5tW6WqCfCIOWxAPh2z7edXUMnULEkCesNePrUWCQALg/0v8AX0okw0mPhPfF6BHdV109y/5DQvaWLLYkAG8X7jRLNLiB+L+Q0K2o5GWL9b2P9KAFtneBeUIyp60EETaDI48xRrYW0MacItXULCrQ8YCzxyHWbRMgE+NK21GlOuCAISr/AGzHlRLbW0AnAsMgTBWkkx+30lryNY7hQabA2o9iHSno0rIJUVJiEgm8wYCeUchTQw8CCM6RAiyeJEGbUj7s7bdwqnS2kKDgAVPDUi/ibU97uuBxtSw6hSjBWAmIMWBBvNtaAcjDnKkA3BIHnqKF72JkMkyZJKjBFyRPhb0NNrODJSCOCxNv2v60Yb3MSuC4rqx8Op4m5P0oOcP4BLT6HG0BCc4SQCTmCo9PeKMbyNRh2x/8qvlRpO47bbqSrFTlIytkJBMfCDcnyHKtcftHAIAbfczKnNlylWWQNYEA0CYzJwzoOgSCO/pEfWlfaKYI8fnTZjtptBOIaZu3EpN5+NB4iRpoaU9oOAgUFZxNprxuvc1q97aDcoq3shjM4lWYJI0UVZYI4yNKrkWrdCwmwBM62t50DFtbeB4o6J11DqFCyhcgjSVQFa8+ylV1FvH2qw8oKtoaiWqU+P1FAT2ej8+NE3T8Pen50O2a0paglIJJ0HrRrE7IcaALgAEg69tB7iDGtRYfETiG4+6uT2Rz5Vm1MakAWk8JsPS/qKG7PxSjiESeqF6CwmeQ49tB0HEOHNKZ11NqkGHChc3PCOr5C/nNWnsKSo8BUrWGgWoIGNlSetEdh4fOrX6OCIAiNDqDHb3VuwuL1s/iQAYEc6DUIAFz5fmKjU9Nhpypc3g2q6BDKcyuVc+x28OIBUla3Bm1Bt4Ryjh20HbMG1M93vV5vCVzb7OtuLLyESSlaSkgGRKZVm/dOgI7a6qk0ETEp4TH59zRJl61V2xNWsOkCg4xjt7UNOJspWU3iORHE9tQYHaoeUmApN+qSLSL68TQEr6ZwIgdZQT6xqa6rtvYoYCMmRCGWwsTIzKBHVngSM3pQcxW8UqWFyVZuseJ4X8qHY5tS1ynrXsL+EcKa951odbUttRscwBTEzqPChewXENkOOLjW0QUnQG+oPZQMP2c7vJeS6lxN0LkzygQOVyCPCrbjrOExBWpvoWlhSRHEpUIkCe2PGhWyt+FYTMBC0LJUoHmeIIukxHPxpW21vK4+4VAlvuJ43uaDojW9eHghK8xj4b3A7TpQrbH2h4oKssNjQISE25SVAknypNUjEqbKVFZGozCJsYub037q7mJxfR4h1R6NM5kEnMVARBPIGgU9qb0vPrzrUc06i2gibcaiwIedzLBKgPiJOvjzp/2nuUcQodGEpDaj+rSLZefA3jlx1tQ7aIS0z+jpaUm8qEEKVAvI4yB6UCfh0LUhax8IsZ434d0VQxLnCmLbW0GloAaEAIIjSDIOnPtpcXhnFmEoUSNYB0oIwaKYPCAgTJtOsATp3mLx3UJiLGxo9gXSoIABVKQIFzIEHTQACg8LKSYA9aIMbsvqbLiCIEyCqDbsim7dvccJWHXCDAsmLSR7VBtcJCig3cuEhKjqokJHfpHvFAn7y7DThsOyqFZnFXUbAdQKIF/3hc8qC4VXM07faFu3iAlKzC2W06J1TYAkjlYCRp2Uk4RIvHZ70BLDY/IQoSI0IsanxW2VuwVqzEQOXHsoK8731q27QFMXi5I76L/ANlqZxSEuAJUSFkSLA3BpWDoPPy/rRvY6elfRmURmME6mIiOP/VB1ZWOSSesk31kVt+lJ/aHmKUVbqsqIhapJ7B3fcr1G67UH9bfw7Z+53UDYMQiPjT5j60Mx+PRH+InzH1oC/uqj/3otOo5SPu91Lu0t3stw6I01H1oGBvaIU5ZcEA5Y4nt7Ko7xbtIfdDpWUz8ccTGqeXdQ7djdh9x8KZUkhBupRBABBFwDcxMd1OW3nsPgWc2IPTPEHKgdVKje8ahItJn50CRuJi1M4sRYDMFcr/K4FdswO0AoAyK+b3MctThXoVGTFh4AaDspr3dxC3Jh+IExKrXA/a0oO8tOiKvYciK44h1ST1sUjU/5pGneeNWmX8xgYhGkz+kHn3a0Czs3Yqz+tKYF8g4yPvXoqrefEOgIfBdYkyUBPS2GiOsATMdsA04nZyENwkBQyyEnuAInkR5ECkreLAHDELTmUys9Q8UmZynuIt3d9AOxe1mFpPQocAmCHNSf/uodnDxoLjEBXZebfnjXu1cQMyVJjrDrRzkwe+1VHcSbQdbfI/Wg1ecjz/Iqdnd99akS2tCVmApSSE693Kim4zjSsc0XgCgH72meDk17fauhb/7aY6MoQYWCIt2cCKAFtLdlaUspUpZCQk9ckkJtpeAIFoPyqfF73qZENxEmUqiJPaDINbbB2g462A6QVGSm89URE9tBNt4YKK511B7qCtj97MysyAQTxNlA2JuDIE8jwpg3B3uUt8t4hRVnADalGShQmwUqVQqY11jnSO/s8xIF4kdscKk2Jsx94kstqXl6xI4ePPs1oHHerc5Kca240UpS5Klp0AIEykcZPDgew0O2LigjFvJU3nOUACJOsySbCIg0zMvqxmGQotKLqQoFzSCDlgDjMSfzEe4SEM9KHhkUpRgkxmAJHHSOWt6Dn+9ey1l9aikIBudYn82qTdHYLhc6RKwAkSbHjwEiCTBpn+0/ajRLbbRBJPWI1Ce/tN/Cimwt3kBlKTMC+upJIk87CgWcZvRi8M7aVIvY3EcII0pZ2jvG44/06SW1zIKSbQIt86cd48BlX1eF/IifQmlt3ZLefMvMAdcvyPZQOG72/8A0mGV05SVtmCVWzpI42idR22qg3sHClmQpIUqTpe5sB2CqG7e6za3HCpRLCUiQTGZcgpQSO2DIg3FNm3tzWeglpISpKSQEkwTHKezWg5ZiEAKICtCRPpUDaagU9W7K6C03hCTRvdtOV9scQvnB058KD4ZdEdmPxiU/j76DpC8SU5Zz+Cwfag+P2usAgB3XUpB5/nwqmvaiEuoLqULbB6yeumQdfEa054fZ+DW2lbLLSkKuDln+abi9qBNG1yCMxUbcWxxFuPCh208YCJzJieLY+hrpbKUJ+FKE9yQPkKVd9diLcPSMLCVmApOYgHt79B20FTc3Hpw6MTilKT0aEpTlSIKlm49gPxHlSvvAX9oOHEZMiVQlMqta1pubzw51ZwO7+LeUth1ZSFxlAMoLgMIzcQBmN6csHiWAy2kZFQUpBB0IlJ8JHrQcoe2StpWVxJB4cRHZzrYtHQc6d/tFKCGkpjPM25RBPiY8qUAspgxPfQXtm7GWv7p8qbtl7pyLg+KarbtYpLhCejIJ0g6mCfannZyoTGU8NFDt7KBR3b39QlSWX/hAgOf/rlHMU07TbQ5h1BKgpKjNjJgdaE8icoE9pNcVxRlVhRzdvHrbkBRvY3t+e0XoDWO+z3pB+qcvBm0pkKGhHC/bp30IO47yVZTCovCTfvuKZGtoYlKQGw2pAFgSoRbsInn4mhuLexy1/dBNpTwoDm6W5WGCXHcQOo0AYWqEyZNxaRbQ86Xd8oeeU63mQkplETBIgGxgp48BRDAHoQVYn9emJySo34GEzJHjE1VTvS2+8EoYCZOq9RYkWPbz8qATuxtXoFws5UHiSbEkelr0c2yRlzyOsSB2jie6hW+ezQUtuNgCUwuNMyTE30KpFhyPbVDZ+0ZQJuLTPYZju7KA5gcMpSEmJiCCTCeck8u6mLCb1sYPCrbIKlCSmNVrKovIgeUQPNdStwsqdCT0R6k8CogiBzjjHKl/FtZetqoUHc9hY1H6E04mCCgKN/vG6pPOZmua74bwS440m6VwVpEHKdbGeqqI4Vm7e96i0hgNJCiFAqCsoi+UmRFpkmbwKh2o9hWy4HHkqKzJyDMqQeywHCCdIoA7exukghsg8yTfwP0p43b2mGwGnV3JhJJtoTE+B86V8Jvk10jbTTRCSoAqVAPgBNX95m0raDrfVU2SVAHhbKQJtrltrNAx7ZwaVpUf3VX71gD0iko4cuKy/dA66uCRxjmrso3s/avSsRm1EE8tKGba2hCOgZsIFuAHE+3nQFWt7UXYwrUpZTdZtFtZ/aPOhu195H0YTKISXAQDeQCbg8lRNL2ES9h5LZkH4pSFehqPH45xxBLvX/ZIskeAgDyoFwmDe1SsqvWrzZIzHQV4yoT2UF5g9tdG3V3BDiUPuOKSScyUpA+HgSTe+tuykDZjAWtKQbqUE8eJArv2EGRwoGmUBP8NqADjN0kxEqV+JRNBf7Oew2ZLSsoUZIsRI4gHQ0/YhNCcXh5NAsp3hdTZxuTzT9Dp4GqTm9Sx/lrPYoz7T60yv4FJ1FCcXsgAyKATiN5HVo6oQ2QQoFKjmEEGNeMUuOYBWY9Gl4TeEkqEz+ERTI/sc6iq/8AZ3YKAxuduggu9I+tDqVDL10qVCrESQRlMTeadHdzMNwbZV3Zx8nDSHgGSnS3d/Size1FoE51QP3jQNCN32GCD0LQJFuspQHDQx86FYfCqEpICeMFBB7LTUzW1HD1StXDiRw7KmSTMz50HEcVJJAsPzrV3Bq6o5/n1qNeGKiYHhz+tWcJgnBYI86AtgcapPE+N/60XZxmbkfz5igLbTyQVQkAc1J4agCZnsqRW1zABCZPIRQWMc0EKkTHFP5sai/SiHAVgKBIM8QRp8hVV7HGx1tce/Yb+lWUgKPMAAn6e9Bd2m2XcO4m+ocBvaLLnkAkyfw0j9CM9hYc+PfyJ5dlPrSZUANF9QidQoET5kUlY4wvKjREyf2lD4j7DsjiTQXGnlhISCSkGQkmwJ1MaTYXFW2XQdRQ9h0G0j096I4RsRcpj89tBs7gQsW/rQLG7LKCbGDyo7iHOjAvM8D7GtFPpcTPH1HfQK3QlKgpOoM+IvXQMM2XkvIvkcSFW4ZSFfy5qW+hCwrMNBrxtR7d50gM2/dN9R8B9KBYwu0nGwUDqg6HkCbfnsqy0s8SZPjPnr6Vrtlst4pxIjKghMajqgCfEzftqw2lOUad00E7SjGo9R/1WqsKqTAkHUV4Mo/zAPxfWrmGWgxBBPMER6GxoBCtiBSSBxpfxWzlNG4tOtOyRC4HGq+02cwWkjQD60FL7P8AB9Jj8OIsF5j/AAgq9q7S8rKtKzwN+42P1rl32ftBGLCkqnqKHbBHPhyp52ziWwFthJK1pBTxgEKBudOFA2ut1RxLYpGxTDiMKwEqUlQJkoWoK4nhwqi7t/EtJJDijHBSgr+a9A7uNxUK2AeFJGF+0Z+QFtIVPESPqKtYX7TGyOu0tP4SFD1igYv0Qcqqu4AAzFVWd+sMrUrT3oPtNWm9v4Zz4XkfxHKf90UG7WETrFD9otArbQOKhPnRzDlJFiFDmDPyoWyjPjEDlPoDQXNoAoUgi0iPK496sYbGyL17t5MNz+yQfb3qrglC9AltPFCzkSOIGYAxft0NEcTiXVICMoRf7iQCTHEi/wD3eaLP4vrJLbKEZeBJXNiBIsLa1DisW8VBSlwQDGUARMToOwUC0+x0d1a8B+eFUGxmVJoltlwlXWUVHUk3PIVjeClMjw7qCi6m3gfnVnBYyEgVpiGomq7VpoGJtcozDUG3gaGY/djMFuhxsBUqgq63ExHMnhRDZiZb8T7VZSyQkigXxu42lN3gpUDqpSo8puQBpNWWtmIEQ2ogGesoAGxjQTrB14UXYw4kVbLIKaBH201+sgDKAJIBJ9T3Gq7asq4/aHrRrCs9M6on/Nzx+ENqCfagLpsOYHqFH+tAVYM2OkGiWzGT0YA4E/OfegzD2aDTLslr9VI/aPtQRp2C5iXsS4U5UkJSnXrHUkW5iqDe55IWVZRlKgATxTymONMrYEViW0ToKAH/AONtBoAfHCDaTxSTwjnxqvvWhpltJaBzFYFxFrzx0pnKuNIu9+JK3Qngj5m59h4UE6cUVAHjVhl3OpY52/2ioNnq6gPZWmEMLUeGaPSgpbJ2svDPFSQCRKYPl7UXwe1ypRUskk6k0F2s2Q8YHxXgUQ2ThCrSgbMRtDNhmYPwuHzgz86Xt49pKypbmxMnuGnr8qY2dnfqUp1IUox/CKSsc5nUpREdnIUGYJHXT315g8IMomrmxEpLrYXZM3NVcA7Ei8AkT2SYoNzgcxOQT3aT3m3lVVeDAV1gTIPnFvUijSsoFpJOgN/GONadBmMKOVI4WJ7zyoBGH2e4kiCEnX/ESP8AlXR9yMGkFUglcnrQYIMR1j36UqM7BQ6sJSoIBGpBMnsinrZb5YaS2DmIcSnNBAIKUz1ZigIbaw8oUIsUnzpUw21CFZcpTA1PhTq6smyvA9lLm0sEMyT2EeqaCgvaxMgACoguRQ+b1bYOgoAu0sKorKtZ7PKr+DxqLJIUNALUew2wFrPwwO21MGA3NRYqEkX5UHOtp4aFKjkKFKbuRXXXtz8LeQq+vWt5/wBaGu7HYbPUQO/X1oFvZLUNCeZ+dXSirOLTcwPzFRxAoImGZNWDhuoe2b99q0ZdvU/TWNAKawbLCpUqOjJCEi5PVjTjSfjWMy3CBAInzJNNecOurWlNzr39lBnMMQHswg3t5RQB8Giw7KdNho/UD8R9qF7L3cdcSMqCZ5iB60wNM9CgNmApMyO2ZNB443WrRv4VhxINZ0gHKg8+VIWKOd1atbg+d/euhsrSTB0oVvTsttC0dCiE5SFZRaZtQL2DEAjl/wB160Ne+asOBIVIPCCKkwuHUsnKkk6QBPyoKG12rpV591MG6WD8qx7dh90ZejInUqtH1o5svdZbeW4SQSTlSZIMWMmCO3W9AU6RCVAfe9stvlVR7YDT5ktgz97Q+Yom7sDpFJUoxGoHGJ1PK9FWmgBEacKBS/8AT5uQUKUkg6aj2oG/9nWIbHUyr8YPka6qyocRVlpI5edBxdW7rqB+taWk84MeYqROG0EacTM+812r9GTNRq2e0dUJPekfSg5IjZwMWnutTEzgClxpAkErSRNyOrPHup9RspCboQgdoSB6gUKxWCjGsqiQLW0zdG4R43FBE9glK1jvqjtPZhUEhAJN7Dlamxwp428IoVtNZQUqSAoGQZ8I96DlaGJMVbwrcKTzBrKygc/7XvAFYdqnSvayg1ha+z1rDswqFzNZWUA13YT6lGAkCTHW4T3V6N2XjxR5n6VlZQaI3Sdm6keZ+lbo3XUCJcT3db6VlZQWdm7ooaTGYnieFE29kNR/hpVzkA1lZQWktpA6oA7AIrnGLClOLVrJJPiZrKygqLaOtSJbJNeVlBZbYNMWxsCsgqJkEmL8JrKygv8A6Akm6Uk/hHuKtMMISIAA7EiKysoLLeWonnhwHjWVlBs0ocamCB2ivKyg3yjhUrLgGt6ysoPVPXqdh9Np1rKygIB5JoDtHHEYtpMDLmCp4xkVPqKysoDbawoTFq9LaOKR5VlZQf/Z"/>
          <p:cNvSpPr>
            <a:spLocks noChangeAspect="1" noChangeArrowheads="1"/>
          </p:cNvSpPr>
          <p:nvPr/>
        </p:nvSpPr>
        <p:spPr bwMode="auto">
          <a:xfrm>
            <a:off x="63500" y="-915988"/>
            <a:ext cx="24193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data:image/jpg;base64,/9j/4AAQSkZJRgABAQAAAQABAAD/2wCEAAkGBhQSERQUExQWFRUWGB8aFxgYGBwcGhoYHBcXGBgdHBwaHCYeGBojHRgXHy8gIycpLCwsFx4xNTAqNSYrLCkBCQoKBQUFDQUFDSkYEhgpKSkpKSkpKSkpKSkpKSkpKSkpKSkpKSkpKSkpKSkpKSkpKSkpKSkpKSkpKSkpKSkpKf/AABEIAMcA/gMBIgACEQEDEQH/xAAcAAACAgMBAQAAAAAAAAAAAAAFBgMEAAIHAQj/xABEEAABAwIDBAgDBAcIAQUAAAABAgMRACEEEjEFBkFREyJhcYGRocEysdEHQnLwFCNSYoKy4RUkM0NzosLxFhdTY5LS/8QAFAEBAAAAAAAAAAAAAAAAAAAAAP/EABQRAQAAAAAAAAAAAAAAAAAAAAD/2gAMAwEAAhEDEQA/AE9bhFQKxB5169VV1d6CdWINRLxB51XU7Wq3aCb9JPOs6c1VmpENmgm6Wtg4a9Rh51qZCB+b/Kg8SCeNevOad1ShM2Ak8tfQVWxIgifzeg3W5YU17AILKbib2m/xGk93QUz7C2S06wlSkyZNwSDqeIoC5bionarubHWj/DfWnsVCh61VWrEp1S24P3TlPkbUE7qarPImonNsBP8AiNuN9pTI8xXidoNr+FaT438jQaMYRIJOUT+fCtntPzppW7RuarYvGpQOt4Dn+ZoLWFcgelTq2ghPxLA8aT39rqJ1gch3caqPPlKiCIINweBvQOqtvND7x8jWitptODLn17waSTijUuGxXWE8x86B9Z2a0nRAPaq/zq3nta1U8VtdlskKcAI1Gp8hpQt/e5sfAlSvQUB8umsDtJ729jh+FKU+tUXtrOq+Jw9wt8qB3fxyU/EsDvNKO1seFuEpVI/pQ7MOMmtc0cKCyh3vNSoePD51TCjWwNAROLUfiWT41OxiO80LQKtMUFh7Tx9qH4g3om4myvxD5Gh76b0EATNbhjnU7LJVZIJ7h9PrRBrY6j8RCRy19BagFpRFWGmibAEnkL+g+tGWdjoGozd+nkLVfQ3FgAB2UAhnZKyLwkdp9h71dY2Ogayr0HkKvEgXJA7TYVB/aaNEZnD+4CfXSgttMgCAAB2CKVNriHD3n+Y0xhx5WiEoHNRk+SfrS3ttBC7mTJkxEmeXCggePVHfTnumf7sPxK+dJOI+Ed/tTvuWmcL/ABq9qAo4mqTlFFNVUeboBzlDsZgW1fEhJ7Yv560XdaofihagCBIYUMgPWMQVGBF7A8aAnF5ljObEjMeybxytTBjHYKOqlXWOvCyeRF6VsQQTITlH7IJInsm8UExfAStA60nWbW0PPn51o86VqKlG6iSY51HkNbFB6vj8qDFJHOvGU9Yd4+daPTFS4QfD3+9A177YUfq1hIkyknyI96Vc9dC3uwmbDKMfAQr1g+hNc8I61B6DNeKVFq1XY1q4dKCZBreJqNo1uDQeIN6mFVQasCgspNTt1XRpUyBQGVNdVf4k/JVR4fBg3IBI5/TSihw3Vc/h/wCQqo2wrgrKONpPhNhQWmm6z9JQDEyeSesfSsY2ak/FmX+I28hb0omjCQIAgdgigGdI4fhb8VkD0Emvf0Rw/E5l7EJj/cqTRMM1uGaAHimmGYLlydCqVE+dqs7Lx6Xs2WYTA8+yhu+LJ/V+P/GpdzcOoBzMkiSmJBE2M60DChulDeVuF+J9qeEIpP3ubhY8fagEYpP6sd/saeNwx/df41fJNJuLR+qB7R8jTv8AZ+mcKr/UP8qKA0tFVH2uNEVpvULrRoBbyKE49ECmBbFUdoYS1An4xMlu33zw7B5UtPot+eym7H4frN2+/wAu6lR83g8PoKDxCLVbYOUpP7II85+tVkLHMCp0KEcT3A0Erz8/dT5VAlMqHfW6if2T4kVjAOYSAJoOsYzZ2dpaf2kkeYIrjjqYVB1Bg13kt2rje9mA6PFPJ0GbMO5XW9zQCHxXnRymt0oFSIECKCJtNS5a3bwxPwpJ8PpV1nY7ytG1eRoBbib1KgUUGwXPvZU96gPepGtjX6zrY7iVfIUA9sVaaa7RRRrYzY1dUfwp+tEcNsvDxqT3qSKAi4zHSfhSf98e9UgzBimB1iFr/B8nU0MxLUEeNB5g7HSaYWnW1D4aAJEVaYxRFBdcSmdKgLYrb9ImvRQVym8xWyRVgNTXqGKDxLVKe+rEZDzn2p2bbpa3+YGVo85oFrGM/wB3B/eT8lU5/ZuJw7n+p/wTSxjWv7oD+8n5GhWG24+wMrSykKuoDidPag7Gpmoy3XMEb+4sCMySPwgfIVbR9or0QUI8JHvQPjjdVcSxIpX/APUsj4mfEKP0qRX2kMlP+Gqe8UFtvZPSYhlJTKQvMSZAAAVx8rUlbd2GtDqk9GqyjEAkRCYuNRTS3vKy+4mCuBqNdQY0MeBpc2/jCHTkWrLNrkfdTaJ76AQzh1aREeFX0tGBzrTDSbm/bV8tad4oKxwp5+QqJSAlYnQTRVbVe7LYnFsToXBI8RQMzn2kM/dbcPfA9zQDbW0kYpWf9EWpURmzK0GnwiKMJwgTpA8BU5bjUnu4+PKgV8JsJ1ww3g79s/8AJQooN0MWhObo2mxMXyz6AmmTYmMDbkqEJIgxrz8dNKK7Z2uFgJbmLEnSeVvGaBJG7uIOr6R2Aq+grVW7B0U6okawPqo0yBOb4kg9oEH0t5ipP0SLgyPXxoFzDbsIJg5/MD5JozgN1cPN0E96j9aIYNi57quskpmw8RNBUO7zTZkNItzAJmJ40b2bhEpmEpSBbQX9KiS4pQ4HnAH0mrWHbci0gd/9aAE4jrGf2FfzJNCdoMQR40WcV1x+FfyBqhjBJFBSDdqX9t7ZdbXlbSI7QSSeyDpwo5tpkllUSJKRYwbqHKi+ydhMrwqVraSlxKwkuQVGE5ZKZIAMzNAu7P28go/WkNrBhSVGPETeKn/8pwyf8wHuBPyFVsZgUvPqXY5lQCQLgWEDyvXhwITABB10GnoKC1/5i191Dqu5H1NQO74q+7h1/wASgPap/wBBScom1glQGosBI7wfzFVsThejnNAEa8KDRG9eJV8LTae8qPyqTeTEqdweHW5GYqUDFhqqPlWuAcQ5OVSVEagG48KsbfYjBsjk4r3oKONbH9ng8lJ96UcXGYd3vTjiROAPYU/MfWk7HpumgimvDWOGwrxJtQSFsG01SW1VqpMBgS6+lpIJK1ACBJv/AEoJ9hyjMqDlsc0GBE+ZvWbTdSoAp0n/AIptTph9jpZbLSyrWVDSRHCbikF1Vo4Zj8hQXMGKNFqye8UOwDf58aMOAQjvHzoPHG715gW4xTP+oPnVl5GlaspjENf6goGZOy1qUspE5QVRx15fnSqfR95pr2biEtrWpRGlh96xuO0caCrTcmNTNBDhcNN/n6zVwsiNdI18ADbu9ajaxQ0ieBAA421516VKUbK1AEiQI1EnW8cIoMW4lBkm3bRTYezS+SYyoTrOqp4AcB2mqbGAAubnmb0b2RjuizSJSRfsI086CghlMmBEWIPfNYpFSIVMxNuf5tW6WqCfCIOWxAPh2z7edXUMnULEkCesNePrUWCQALg/0v8AX0okw0mPhPfF6BHdV109y/5DQvaWLLYkAG8X7jRLNLiB+L+Q0K2o5GWL9b2P9KAFtneBeUIyp60EETaDI48xRrYW0MacItXULCrQ8YCzxyHWbRMgE+NK21GlOuCAISr/AGzHlRLbW0AnAsMgTBWkkx+30lryNY7hQabA2o9iHSno0rIJUVJiEgm8wYCeUchTQw8CCM6RAiyeJEGbUj7s7bdwqnS2kKDgAVPDUi/ibU97uuBxtSw6hSjBWAmIMWBBvNtaAcjDnKkA3BIHnqKF72JkMkyZJKjBFyRPhb0NNrODJSCOCxNv2v60Yb3MSuC4rqx8Op4m5P0oOcP4BLT6HG0BCc4SQCTmCo9PeKMbyNRh2x/8qvlRpO47bbqSrFTlIytkJBMfCDcnyHKtcftHAIAbfczKnNlylWWQNYEA0CYzJwzoOgSCO/pEfWlfaKYI8fnTZjtptBOIaZu3EpN5+NB4iRpoaU9oOAgUFZxNprxuvc1q97aDcoq3shjM4lWYJI0UVZYI4yNKrkWrdCwmwBM62t50DFtbeB4o6J11DqFCyhcgjSVQFa8+ylV1FvH2qw8oKtoaiWqU+P1FAT2ej8+NE3T8Pen50O2a0paglIJJ0HrRrE7IcaALgAEg69tB7iDGtRYfETiG4+6uT2Rz5Vm1MakAWk8JsPS/qKG7PxSjiESeqF6CwmeQ49tB0HEOHNKZ11NqkGHChc3PCOr5C/nNWnsKSo8BUrWGgWoIGNlSetEdh4fOrX6OCIAiNDqDHb3VuwuL1s/iQAYEc6DUIAFz5fmKjU9Nhpypc3g2q6BDKcyuVc+x28OIBUla3Bm1Bt4Ryjh20HbMG1M93vV5vCVzb7OtuLLyESSlaSkgGRKZVm/dOgI7a6qk0ETEp4TH59zRJl61V2xNWsOkCg4xjt7UNOJspWU3iORHE9tQYHaoeUmApN+qSLSL68TQEr6ZwIgdZQT6xqa6rtvYoYCMmRCGWwsTIzKBHVngSM3pQcxW8UqWFyVZuseJ4X8qHY5tS1ynrXsL+EcKa951odbUttRscwBTEzqPChewXENkOOLjW0QUnQG+oPZQMP2c7vJeS6lxN0LkzygQOVyCPCrbjrOExBWpvoWlhSRHEpUIkCe2PGhWyt+FYTMBC0LJUoHmeIIukxHPxpW21vK4+4VAlvuJ43uaDojW9eHghK8xj4b3A7TpQrbH2h4oKssNjQISE25SVAknypNUjEqbKVFZGozCJsYub037q7mJxfR4h1R6NM5kEnMVARBPIGgU9qb0vPrzrUc06i2gibcaiwIedzLBKgPiJOvjzp/2nuUcQodGEpDaj+rSLZefA3jlx1tQ7aIS0z+jpaUm8qEEKVAvI4yB6UCfh0LUhax8IsZ434d0VQxLnCmLbW0GloAaEAIIjSDIOnPtpcXhnFmEoUSNYB0oIwaKYPCAgTJtOsATp3mLx3UJiLGxo9gXSoIABVKQIFzIEHTQACg8LKSYA9aIMbsvqbLiCIEyCqDbsim7dvccJWHXCDAsmLSR7VBtcJCig3cuEhKjqokJHfpHvFAn7y7DThsOyqFZnFXUbAdQKIF/3hc8qC4VXM07faFu3iAlKzC2W06J1TYAkjlYCRp2Uk4RIvHZ70BLDY/IQoSI0IsanxW2VuwVqzEQOXHsoK8731q27QFMXi5I76L/ANlqZxSEuAJUSFkSLA3BpWDoPPy/rRvY6elfRmURmME6mIiOP/VB1ZWOSSesk31kVt+lJ/aHmKUVbqsqIhapJ7B3fcr1G67UH9bfw7Z+53UDYMQiPjT5j60Mx+PRH+InzH1oC/uqj/3otOo5SPu91Lu0t3stw6I01H1oGBvaIU5ZcEA5Y4nt7Ko7xbtIfdDpWUz8ccTGqeXdQ7djdh9x8KZUkhBupRBABBFwDcxMd1OW3nsPgWc2IPTPEHKgdVKje8ahItJn50CRuJi1M4sRYDMFcr/K4FdswO0AoAyK+b3MctThXoVGTFh4AaDspr3dxC3Jh+IExKrXA/a0oO8tOiKvYciK44h1ST1sUjU/5pGneeNWmX8xgYhGkz+kHn3a0Czs3Yqz+tKYF8g4yPvXoqrefEOgIfBdYkyUBPS2GiOsATMdsA04nZyENwkBQyyEnuAInkR5ECkreLAHDELTmUys9Q8UmZynuIt3d9AOxe1mFpPQocAmCHNSf/uodnDxoLjEBXZebfnjXu1cQMyVJjrDrRzkwe+1VHcSbQdbfI/Wg1ecjz/Iqdnd99akS2tCVmApSSE693Kim4zjSsc0XgCgH72meDk17fauhb/7aY6MoQYWCIt2cCKAFtLdlaUspUpZCQk9ckkJtpeAIFoPyqfF73qZENxEmUqiJPaDINbbB2g462A6QVGSm89URE9tBNt4YKK511B7qCtj97MysyAQTxNlA2JuDIE8jwpg3B3uUt8t4hRVnADalGShQmwUqVQqY11jnSO/s8xIF4kdscKk2Jsx94kstqXl6xI4ePPs1oHHerc5Kca240UpS5Klp0AIEykcZPDgew0O2LigjFvJU3nOUACJOsySbCIg0zMvqxmGQotKLqQoFzSCDlgDjMSfzEe4SEM9KHhkUpRgkxmAJHHSOWt6Dn+9ey1l9aikIBudYn82qTdHYLhc6RKwAkSbHjwEiCTBpn+0/ajRLbbRBJPWI1Ce/tN/Cimwt3kBlKTMC+upJIk87CgWcZvRi8M7aVIvY3EcII0pZ2jvG44/06SW1zIKSbQIt86cd48BlX1eF/IifQmlt3ZLefMvMAdcvyPZQOG72/8A0mGV05SVtmCVWzpI42idR22qg3sHClmQpIUqTpe5sB2CqG7e6za3HCpRLCUiQTGZcgpQSO2DIg3FNm3tzWeglpISpKSQEkwTHKezWg5ZiEAKICtCRPpUDaagU9W7K6C03hCTRvdtOV9scQvnB058KD4ZdEdmPxiU/j76DpC8SU5Zz+Cwfag+P2usAgB3XUpB5/nwqmvaiEuoLqULbB6yeumQdfEa054fZ+DW2lbLLSkKuDln+abi9qBNG1yCMxUbcWxxFuPCh208YCJzJieLY+hrpbKUJ+FKE9yQPkKVd9diLcPSMLCVmApOYgHt79B20FTc3Hpw6MTilKT0aEpTlSIKlm49gPxHlSvvAX9oOHEZMiVQlMqta1pubzw51ZwO7+LeUth1ZSFxlAMoLgMIzcQBmN6csHiWAy2kZFQUpBB0IlJ8JHrQcoe2StpWVxJB4cRHZzrYtHQc6d/tFKCGkpjPM25RBPiY8qUAspgxPfQXtm7GWv7p8qbtl7pyLg+KarbtYpLhCejIJ0g6mCfannZyoTGU8NFDt7KBR3b39QlSWX/hAgOf/rlHMU07TbQ5h1BKgpKjNjJgdaE8icoE9pNcVxRlVhRzdvHrbkBRvY3t+e0XoDWO+z3pB+qcvBm0pkKGhHC/bp30IO47yVZTCovCTfvuKZGtoYlKQGw2pAFgSoRbsInn4mhuLexy1/dBNpTwoDm6W5WGCXHcQOo0AYWqEyZNxaRbQ86Xd8oeeU63mQkplETBIgGxgp48BRDAHoQVYn9emJySo34GEzJHjE1VTvS2+8EoYCZOq9RYkWPbz8qATuxtXoFws5UHiSbEkelr0c2yRlzyOsSB2jie6hW+ezQUtuNgCUwuNMyTE30KpFhyPbVDZ+0ZQJuLTPYZju7KA5gcMpSEmJiCCTCeck8u6mLCb1sYPCrbIKlCSmNVrKovIgeUQPNdStwsqdCT0R6k8CogiBzjjHKl/FtZetqoUHc9hY1H6E04mCCgKN/vG6pPOZmua74bwS440m6VwVpEHKdbGeqqI4Vm7e96i0hgNJCiFAqCsoi+UmRFpkmbwKh2o9hWy4HHkqKzJyDMqQeywHCCdIoA7exukghsg8yTfwP0p43b2mGwGnV3JhJJtoTE+B86V8Jvk10jbTTRCSoAqVAPgBNX95m0raDrfVU2SVAHhbKQJtrltrNAx7ZwaVpUf3VX71gD0iko4cuKy/dA66uCRxjmrso3s/avSsRm1EE8tKGba2hCOgZsIFuAHE+3nQFWt7UXYwrUpZTdZtFtZ/aPOhu195H0YTKISXAQDeQCbg8lRNL2ES9h5LZkH4pSFehqPH45xxBLvX/ZIskeAgDyoFwmDe1SsqvWrzZIzHQV4yoT2UF5g9tdG3V3BDiUPuOKSScyUpA+HgSTe+tuykDZjAWtKQbqUE8eJArv2EGRwoGmUBP8NqADjN0kxEqV+JRNBf7Oew2ZLSsoUZIsRI4gHQ0/YhNCcXh5NAsp3hdTZxuTzT9Dp4GqTm9Sx/lrPYoz7T60yv4FJ1FCcXsgAyKATiN5HVo6oQ2QQoFKjmEEGNeMUuOYBWY9Gl4TeEkqEz+ERTI/sc6iq/8AZ3YKAxuduggu9I+tDqVDL10qVCrESQRlMTeadHdzMNwbZV3Zx8nDSHgGSnS3d/Size1FoE51QP3jQNCN32GCD0LQJFuspQHDQx86FYfCqEpICeMFBB7LTUzW1HD1StXDiRw7KmSTMz50HEcVJJAsPzrV3Bq6o5/n1qNeGKiYHhz+tWcJgnBYI86AtgcapPE+N/60XZxmbkfz5igLbTyQVQkAc1J4agCZnsqRW1zABCZPIRQWMc0EKkTHFP5sai/SiHAVgKBIM8QRp8hVV7HGx1tce/Yb+lWUgKPMAAn6e9Bd2m2XcO4m+ocBvaLLnkAkyfw0j9CM9hYc+PfyJ5dlPrSZUANF9QidQoET5kUlY4wvKjREyf2lD4j7DsjiTQXGnlhISCSkGQkmwJ1MaTYXFW2XQdRQ9h0G0j096I4RsRcpj89tBs7gQsW/rQLG7LKCbGDyo7iHOjAvM8D7GtFPpcTPH1HfQK3QlKgpOoM+IvXQMM2XkvIvkcSFW4ZSFfy5qW+hCwrMNBrxtR7d50gM2/dN9R8B9KBYwu0nGwUDqg6HkCbfnsqy0s8SZPjPnr6Vrtlst4pxIjKghMajqgCfEzftqw2lOUad00E7SjGo9R/1WqsKqTAkHUV4Mo/zAPxfWrmGWgxBBPMER6GxoBCtiBSSBxpfxWzlNG4tOtOyRC4HGq+02cwWkjQD60FL7P8AB9Jj8OIsF5j/AAgq9q7S8rKtKzwN+42P1rl32ftBGLCkqnqKHbBHPhyp52ziWwFthJK1pBTxgEKBudOFA2ut1RxLYpGxTDiMKwEqUlQJkoWoK4nhwqi7t/EtJJDijHBSgr+a9A7uNxUK2AeFJGF+0Z+QFtIVPESPqKtYX7TGyOu0tP4SFD1igYv0Qcqqu4AAzFVWd+sMrUrT3oPtNWm9v4Zz4XkfxHKf90UG7WETrFD9otArbQOKhPnRzDlJFiFDmDPyoWyjPjEDlPoDQXNoAoUgi0iPK496sYbGyL17t5MNz+yQfb3qrglC9AltPFCzkSOIGYAxft0NEcTiXVICMoRf7iQCTHEi/wD3eaLP4vrJLbKEZeBJXNiBIsLa1DisW8VBSlwQDGUARMToOwUC0+x0d1a8B+eFUGxmVJoltlwlXWUVHUk3PIVjeClMjw7qCi6m3gfnVnBYyEgVpiGomq7VpoGJtcozDUG3gaGY/djMFuhxsBUqgq63ExHMnhRDZiZb8T7VZSyQkigXxu42lN3gpUDqpSo8puQBpNWWtmIEQ2ogGesoAGxjQTrB14UXYw4kVbLIKaBH201+sgDKAJIBJ9T3Gq7asq4/aHrRrCs9M6on/Nzx+ENqCfagLpsOYHqFH+tAVYM2OkGiWzGT0YA4E/OfegzD2aDTLslr9VI/aPtQRp2C5iXsS4U5UkJSnXrHUkW5iqDe55IWVZRlKgATxTymONMrYEViW0ToKAH/AONtBoAfHCDaTxSTwjnxqvvWhpltJaBzFYFxFrzx0pnKuNIu9+JK3Qngj5m59h4UE6cUVAHjVhl3OpY52/2ioNnq6gPZWmEMLUeGaPSgpbJ2svDPFSQCRKYPl7UXwe1ypRUskk6k0F2s2Q8YHxXgUQ2ThCrSgbMRtDNhmYPwuHzgz86Xt49pKypbmxMnuGnr8qY2dnfqUp1IUox/CKSsc5nUpREdnIUGYJHXT315g8IMomrmxEpLrYXZM3NVcA7Ei8AkT2SYoNzgcxOQT3aT3m3lVVeDAV1gTIPnFvUijSsoFpJOgN/GONadBmMKOVI4WJ7zyoBGH2e4kiCEnX/ESP8AlXR9yMGkFUglcnrQYIMR1j36UqM7BQ6sJSoIBGpBMnsinrZb5YaS2DmIcSnNBAIKUz1ZigIbaw8oUIsUnzpUw21CFZcpTA1PhTq6smyvA9lLm0sEMyT2EeqaCgvaxMgACoguRQ+b1bYOgoAu0sKorKtZ7PKr+DxqLJIUNALUew2wFrPwwO21MGA3NRYqEkX5UHOtp4aFKjkKFKbuRXXXtz8LeQq+vWt5/wBaGu7HYbPUQO/X1oFvZLUNCeZ+dXSirOLTcwPzFRxAoImGZNWDhuoe2b99q0ZdvU/TWNAKawbLCpUqOjJCEi5PVjTjSfjWMy3CBAInzJNNecOurWlNzr39lBnMMQHswg3t5RQB8Giw7KdNho/UD8R9qF7L3cdcSMqCZ5iB60wNM9CgNmApMyO2ZNB443WrRv4VhxINZ0gHKg8+VIWKOd1atbg+d/euhsrSTB0oVvTsttC0dCiE5SFZRaZtQL2DEAjl/wB160Ne+asOBIVIPCCKkwuHUsnKkk6QBPyoKG12rpV591MG6WD8qx7dh90ZejInUqtH1o5svdZbeW4SQSTlSZIMWMmCO3W9AU6RCVAfe9stvlVR7YDT5ktgz97Q+Yom7sDpFJUoxGoHGJ1PK9FWmgBEacKBS/8AT5uQUKUkg6aj2oG/9nWIbHUyr8YPka6qyocRVlpI5edBxdW7rqB+taWk84MeYqROG0EacTM+812r9GTNRq2e0dUJPekfSg5IjZwMWnutTEzgClxpAkErSRNyOrPHup9RspCboQgdoSB6gUKxWCjGsqiQLW0zdG4R43FBE9glK1jvqjtPZhUEhAJN7Dlamxwp428IoVtNZQUqSAoGQZ8I96DlaGJMVbwrcKTzBrKygc/7XvAFYdqnSvayg1ha+z1rDswqFzNZWUA13YT6lGAkCTHW4T3V6N2XjxR5n6VlZQaI3Sdm6keZ+lbo3XUCJcT3db6VlZQWdm7ooaTGYnieFE29kNR/hpVzkA1lZQWktpA6oA7AIrnGLClOLVrJJPiZrKygqLaOtSJbJNeVlBZbYNMWxsCsgqJkEmL8JrKygv8A6Akm6Uk/hHuKtMMISIAA7EiKysoLLeWonnhwHjWVlBs0ocamCB2ivKyg3yjhUrLgGt6ysoPVPXqdh9Np1rKygIB5JoDtHHEYtpMDLmCp4xkVPqKysoDbawoTFq9LaOKR5VlZQf/Z"/>
          <p:cNvSpPr>
            <a:spLocks noChangeAspect="1" noChangeArrowheads="1"/>
          </p:cNvSpPr>
          <p:nvPr/>
        </p:nvSpPr>
        <p:spPr bwMode="auto">
          <a:xfrm>
            <a:off x="215900" y="-763588"/>
            <a:ext cx="24193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581400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87" y="2438400"/>
            <a:ext cx="335712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1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981200" y="1157781"/>
            <a:ext cx="6172200" cy="838200"/>
          </a:xfrm>
        </p:spPr>
        <p:txBody>
          <a:bodyPr/>
          <a:lstStyle/>
          <a:p>
            <a:r>
              <a:rPr lang="en-US" dirty="0" smtClean="0"/>
              <a:t>Histories &amp; Training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2568208"/>
            <a:ext cx="579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Birth and Growth of Student Affairs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Graduate Programs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New Employee Training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Professional Development</a:t>
            </a:r>
            <a:endParaRPr lang="en-US" sz="2400" dirty="0"/>
          </a:p>
        </p:txBody>
      </p:sp>
      <p:sp>
        <p:nvSpPr>
          <p:cNvPr id="15" name="AutoShape 4" descr="data:image/jpg;base64,/9j/4AAQSkZJRgABAQAAAQABAAD/2wCEAAkGBhQSERQUExQWFRUWGB8aFxgYGBwcGhoYHBcXGBgdHBwaHCYeGBojHRgXHy8gIycpLCwsFx4xNTAqNSYrLCkBCQoKBQUFDQUFDSkYEhgpKSkpKSkpKSkpKSkpKSkpKSkpKSkpKSkpKSkpKSkpKSkpKSkpKSkpKSkpKSkpKSkpKf/AABEIAMcA/gMBIgACEQEDEQH/xAAcAAACAgMBAQAAAAAAAAAAAAAFBgMEAAIHAQj/xABEEAABAwIDBAgDBAcIAQUAAAABAgMRACEEEjEFBkFREyJhcYGRocEysdEHQnLwFCNSYoKy4RUkM0NzosLxFhdTY5LS/8QAFAEBAAAAAAAAAAAAAAAAAAAAAP/EABQRAQAAAAAAAAAAAAAAAAAAAAD/2gAMAwEAAhEDEQA/AE9bhFQKxB5169VV1d6CdWINRLxB51XU7Wq3aCb9JPOs6c1VmpENmgm6Wtg4a9Rh51qZCB+b/Kg8SCeNevOad1ShM2Ak8tfQVWxIgifzeg3W5YU17AILKbib2m/xGk93QUz7C2S06wlSkyZNwSDqeIoC5bionarubHWj/DfWnsVCh61VWrEp1S24P3TlPkbUE7qarPImonNsBP8AiNuN9pTI8xXidoNr+FaT438jQaMYRIJOUT+fCtntPzppW7RuarYvGpQOt4Dn+ZoLWFcgelTq2ghPxLA8aT39rqJ1gch3caqPPlKiCIINweBvQOqtvND7x8jWitptODLn17waSTijUuGxXWE8x86B9Z2a0nRAPaq/zq3nta1U8VtdlskKcAI1Gp8hpQt/e5sfAlSvQUB8umsDtJ729jh+FKU+tUXtrOq+Jw9wt8qB3fxyU/EsDvNKO1seFuEpVI/pQ7MOMmtc0cKCyh3vNSoePD51TCjWwNAROLUfiWT41OxiO80LQKtMUFh7Tx9qH4g3om4myvxD5Gh76b0EATNbhjnU7LJVZIJ7h9PrRBrY6j8RCRy19BagFpRFWGmibAEnkL+g+tGWdjoGozd+nkLVfQ3FgAB2UAhnZKyLwkdp9h71dY2Ogayr0HkKvEgXJA7TYVB/aaNEZnD+4CfXSgttMgCAAB2CKVNriHD3n+Y0xhx5WiEoHNRk+SfrS3ttBC7mTJkxEmeXCggePVHfTnumf7sPxK+dJOI+Ed/tTvuWmcL/ABq9qAo4mqTlFFNVUeboBzlDsZgW1fEhJ7Yv560XdaofihagCBIYUMgPWMQVGBF7A8aAnF5ljObEjMeybxytTBjHYKOqlXWOvCyeRF6VsQQTITlH7IJInsm8UExfAStA60nWbW0PPn51o86VqKlG6iSY51HkNbFB6vj8qDFJHOvGU9Yd4+daPTFS4QfD3+9A177YUfq1hIkyknyI96Vc9dC3uwmbDKMfAQr1g+hNc8I61B6DNeKVFq1XY1q4dKCZBreJqNo1uDQeIN6mFVQasCgspNTt1XRpUyBQGVNdVf4k/JVR4fBg3IBI5/TSihw3Vc/h/wCQqo2wrgrKONpPhNhQWmm6z9JQDEyeSesfSsY2ak/FmX+I28hb0omjCQIAgdgigGdI4fhb8VkD0Emvf0Rw/E5l7EJj/cqTRMM1uGaAHimmGYLlydCqVE+dqs7Lx6Xs2WYTA8+yhu+LJ/V+P/GpdzcOoBzMkiSmJBE2M60DChulDeVuF+J9qeEIpP3ubhY8fagEYpP6sd/saeNwx/df41fJNJuLR+qB7R8jTv8AZ+mcKr/UP8qKA0tFVH2uNEVpvULrRoBbyKE49ECmBbFUdoYS1An4xMlu33zw7B5UtPot+eym7H4frN2+/wAu6lR83g8PoKDxCLVbYOUpP7II85+tVkLHMCp0KEcT3A0Erz8/dT5VAlMqHfW6if2T4kVjAOYSAJoOsYzZ2dpaf2kkeYIrjjqYVB1Bg13kt2rje9mA6PFPJ0GbMO5XW9zQCHxXnRymt0oFSIECKCJtNS5a3bwxPwpJ8PpV1nY7ytG1eRoBbib1KgUUGwXPvZU96gPepGtjX6zrY7iVfIUA9sVaaa7RRRrYzY1dUfwp+tEcNsvDxqT3qSKAi4zHSfhSf98e9UgzBimB1iFr/B8nU0MxLUEeNB5g7HSaYWnW1D4aAJEVaYxRFBdcSmdKgLYrb9ImvRQVym8xWyRVgNTXqGKDxLVKe+rEZDzn2p2bbpa3+YGVo85oFrGM/wB3B/eT8lU5/ZuJw7n+p/wTSxjWv7oD+8n5GhWG24+wMrSykKuoDidPag7Gpmoy3XMEb+4sCMySPwgfIVbR9or0QUI8JHvQPjjdVcSxIpX/APUsj4mfEKP0qRX2kMlP+Gqe8UFtvZPSYhlJTKQvMSZAAAVx8rUlbd2GtDqk9GqyjEAkRCYuNRTS3vKy+4mCuBqNdQY0MeBpc2/jCHTkWrLNrkfdTaJ76AQzh1aREeFX0tGBzrTDSbm/bV8tad4oKxwp5+QqJSAlYnQTRVbVe7LYnFsToXBI8RQMzn2kM/dbcPfA9zQDbW0kYpWf9EWpURmzK0GnwiKMJwgTpA8BU5bjUnu4+PKgV8JsJ1ww3g79s/8AJQooN0MWhObo2mxMXyz6AmmTYmMDbkqEJIgxrz8dNKK7Z2uFgJbmLEnSeVvGaBJG7uIOr6R2Aq+grVW7B0U6okawPqo0yBOb4kg9oEH0t5ipP0SLgyPXxoFzDbsIJg5/MD5JozgN1cPN0E96j9aIYNi57quskpmw8RNBUO7zTZkNItzAJmJ40b2bhEpmEpSBbQX9KiS4pQ4HnAH0mrWHbci0gd/9aAE4jrGf2FfzJNCdoMQR40WcV1x+FfyBqhjBJFBSDdqX9t7ZdbXlbSI7QSSeyDpwo5tpkllUSJKRYwbqHKi+ydhMrwqVraSlxKwkuQVGE5ZKZIAMzNAu7P28go/WkNrBhSVGPETeKn/8pwyf8wHuBPyFVsZgUvPqXY5lQCQLgWEDyvXhwITABB10GnoKC1/5i191Dqu5H1NQO74q+7h1/wASgPap/wBBScom1glQGosBI7wfzFVsThejnNAEa8KDRG9eJV8LTae8qPyqTeTEqdweHW5GYqUDFhqqPlWuAcQ5OVSVEagG48KsbfYjBsjk4r3oKONbH9ng8lJ96UcXGYd3vTjiROAPYU/MfWk7HpumgimvDWOGwrxJtQSFsG01SW1VqpMBgS6+lpIJK1ACBJv/AEoJ9hyjMqDlsc0GBE+ZvWbTdSoAp0n/AIptTph9jpZbLSyrWVDSRHCbikF1Vo4Zj8hQXMGKNFqye8UOwDf58aMOAQjvHzoPHG715gW4xTP+oPnVl5GlaspjENf6goGZOy1qUspE5QVRx15fnSqfR95pr2biEtrWpRGlh96xuO0caCrTcmNTNBDhcNN/n6zVwsiNdI18ADbu9ajaxQ0ieBAA421516VKUbK1AEiQI1EnW8cIoMW4lBkm3bRTYezS+SYyoTrOqp4AcB2mqbGAAubnmb0b2RjuizSJSRfsI086CghlMmBEWIPfNYpFSIVMxNuf5tW6WqCfCIOWxAPh2z7edXUMnULEkCesNePrUWCQALg/0v8AX0okw0mPhPfF6BHdV109y/5DQvaWLLYkAG8X7jRLNLiB+L+Q0K2o5GWL9b2P9KAFtneBeUIyp60EETaDI48xRrYW0MacItXULCrQ8YCzxyHWbRMgE+NK21GlOuCAISr/AGzHlRLbW0AnAsMgTBWkkx+30lryNY7hQabA2o9iHSno0rIJUVJiEgm8wYCeUchTQw8CCM6RAiyeJEGbUj7s7bdwqnS2kKDgAVPDUi/ibU97uuBxtSw6hSjBWAmIMWBBvNtaAcjDnKkA3BIHnqKF72JkMkyZJKjBFyRPhb0NNrODJSCOCxNv2v60Yb3MSuC4rqx8Op4m5P0oOcP4BLT6HG0BCc4SQCTmCo9PeKMbyNRh2x/8qvlRpO47bbqSrFTlIytkJBMfCDcnyHKtcftHAIAbfczKnNlylWWQNYEA0CYzJwzoOgSCO/pEfWlfaKYI8fnTZjtptBOIaZu3EpN5+NB4iRpoaU9oOAgUFZxNprxuvc1q97aDcoq3shjM4lWYJI0UVZYI4yNKrkWrdCwmwBM62t50DFtbeB4o6J11DqFCyhcgjSVQFa8+ylV1FvH2qw8oKtoaiWqU+P1FAT2ej8+NE3T8Pen50O2a0paglIJJ0HrRrE7IcaALgAEg69tB7iDGtRYfETiG4+6uT2Rz5Vm1MakAWk8JsPS/qKG7PxSjiESeqF6CwmeQ49tB0HEOHNKZ11NqkGHChc3PCOr5C/nNWnsKSo8BUrWGgWoIGNlSetEdh4fOrX6OCIAiNDqDHb3VuwuL1s/iQAYEc6DUIAFz5fmKjU9Nhpypc3g2q6BDKcyuVc+x28OIBUla3Bm1Bt4Ryjh20HbMG1M93vV5vCVzb7OtuLLyESSlaSkgGRKZVm/dOgI7a6qk0ETEp4TH59zRJl61V2xNWsOkCg4xjt7UNOJspWU3iORHE9tQYHaoeUmApN+qSLSL68TQEr6ZwIgdZQT6xqa6rtvYoYCMmRCGWwsTIzKBHVngSM3pQcxW8UqWFyVZuseJ4X8qHY5tS1ynrXsL+EcKa951odbUttRscwBTEzqPChewXENkOOLjW0QUnQG+oPZQMP2c7vJeS6lxN0LkzygQOVyCPCrbjrOExBWpvoWlhSRHEpUIkCe2PGhWyt+FYTMBC0LJUoHmeIIukxHPxpW21vK4+4VAlvuJ43uaDojW9eHghK8xj4b3A7TpQrbH2h4oKssNjQISE25SVAknypNUjEqbKVFZGozCJsYub037q7mJxfR4h1R6NM5kEnMVARBPIGgU9qb0vPrzrUc06i2gibcaiwIedzLBKgPiJOvjzp/2nuUcQodGEpDaj+rSLZefA3jlx1tQ7aIS0z+jpaUm8qEEKVAvI4yB6UCfh0LUhax8IsZ434d0VQxLnCmLbW0GloAaEAIIjSDIOnPtpcXhnFmEoUSNYB0oIwaKYPCAgTJtOsATp3mLx3UJiLGxo9gXSoIABVKQIFzIEHTQACg8LKSYA9aIMbsvqbLiCIEyCqDbsim7dvccJWHXCDAsmLSR7VBtcJCig3cuEhKjqokJHfpHvFAn7y7DThsOyqFZnFXUbAdQKIF/3hc8qC4VXM07faFu3iAlKzC2W06J1TYAkjlYCRp2Uk4RIvHZ70BLDY/IQoSI0IsanxW2VuwVqzEQOXHsoK8731q27QFMXi5I76L/ANlqZxSEuAJUSFkSLA3BpWDoPPy/rRvY6elfRmURmME6mIiOP/VB1ZWOSSesk31kVt+lJ/aHmKUVbqsqIhapJ7B3fcr1G67UH9bfw7Z+53UDYMQiPjT5j60Mx+PRH+InzH1oC/uqj/3otOo5SPu91Lu0t3stw6I01H1oGBvaIU5ZcEA5Y4nt7Ko7xbtIfdDpWUz8ccTGqeXdQ7djdh9x8KZUkhBupRBABBFwDcxMd1OW3nsPgWc2IPTPEHKgdVKje8ahItJn50CRuJi1M4sRYDMFcr/K4FdswO0AoAyK+b3MctThXoVGTFh4AaDspr3dxC3Jh+IExKrXA/a0oO8tOiKvYciK44h1ST1sUjU/5pGneeNWmX8xgYhGkz+kHn3a0Czs3Yqz+tKYF8g4yPvXoqrefEOgIfBdYkyUBPS2GiOsATMdsA04nZyENwkBQyyEnuAInkR5ECkreLAHDELTmUys9Q8UmZynuIt3d9AOxe1mFpPQocAmCHNSf/uodnDxoLjEBXZebfnjXu1cQMyVJjrDrRzkwe+1VHcSbQdbfI/Wg1ecjz/Iqdnd99akS2tCVmApSSE693Kim4zjSsc0XgCgH72meDk17fauhb/7aY6MoQYWCIt2cCKAFtLdlaUspUpZCQk9ckkJtpeAIFoPyqfF73qZENxEmUqiJPaDINbbB2g462A6QVGSm89URE9tBNt4YKK511B7qCtj97MysyAQTxNlA2JuDIE8jwpg3B3uUt8t4hRVnADalGShQmwUqVQqY11jnSO/s8xIF4kdscKk2Jsx94kstqXl6xI4ePPs1oHHerc5Kca240UpS5Klp0AIEykcZPDgew0O2LigjFvJU3nOUACJOsySbCIg0zMvqxmGQotKLqQoFzSCDlgDjMSfzEe4SEM9KHhkUpRgkxmAJHHSOWt6Dn+9ey1l9aikIBudYn82qTdHYLhc6RKwAkSbHjwEiCTBpn+0/ajRLbbRBJPWI1Ce/tN/Cimwt3kBlKTMC+upJIk87CgWcZvRi8M7aVIvY3EcII0pZ2jvG44/06SW1zIKSbQIt86cd48BlX1eF/IifQmlt3ZLefMvMAdcvyPZQOG72/8A0mGV05SVtmCVWzpI42idR22qg3sHClmQpIUqTpe5sB2CqG7e6za3HCpRLCUiQTGZcgpQSO2DIg3FNm3tzWeglpISpKSQEkwTHKezWg5ZiEAKICtCRPpUDaagU9W7K6C03hCTRvdtOV9scQvnB058KD4ZdEdmPxiU/j76DpC8SU5Zz+Cwfag+P2usAgB3XUpB5/nwqmvaiEuoLqULbB6yeumQdfEa054fZ+DW2lbLLSkKuDln+abi9qBNG1yCMxUbcWxxFuPCh208YCJzJieLY+hrpbKUJ+FKE9yQPkKVd9diLcPSMLCVmApOYgHt79B20FTc3Hpw6MTilKT0aEpTlSIKlm49gPxHlSvvAX9oOHEZMiVQlMqta1pubzw51ZwO7+LeUth1ZSFxlAMoLgMIzcQBmN6csHiWAy2kZFQUpBB0IlJ8JHrQcoe2StpWVxJB4cRHZzrYtHQc6d/tFKCGkpjPM25RBPiY8qUAspgxPfQXtm7GWv7p8qbtl7pyLg+KarbtYpLhCejIJ0g6mCfannZyoTGU8NFDt7KBR3b39QlSWX/hAgOf/rlHMU07TbQ5h1BKgpKjNjJgdaE8icoE9pNcVxRlVhRzdvHrbkBRvY3t+e0XoDWO+z3pB+qcvBm0pkKGhHC/bp30IO47yVZTCovCTfvuKZGtoYlKQGw2pAFgSoRbsInn4mhuLexy1/dBNpTwoDm6W5WGCXHcQOo0AYWqEyZNxaRbQ86Xd8oeeU63mQkplETBIgGxgp48BRDAHoQVYn9emJySo34GEzJHjE1VTvS2+8EoYCZOq9RYkWPbz8qATuxtXoFws5UHiSbEkelr0c2yRlzyOsSB2jie6hW+ezQUtuNgCUwuNMyTE30KpFhyPbVDZ+0ZQJuLTPYZju7KA5gcMpSEmJiCCTCeck8u6mLCb1sYPCrbIKlCSmNVrKovIgeUQPNdStwsqdCT0R6k8CogiBzjjHKl/FtZetqoUHc9hY1H6E04mCCgKN/vG6pPOZmua74bwS440m6VwVpEHKdbGeqqI4Vm7e96i0hgNJCiFAqCsoi+UmRFpkmbwKh2o9hWy4HHkqKzJyDMqQeywHCCdIoA7exukghsg8yTfwP0p43b2mGwGnV3JhJJtoTE+B86V8Jvk10jbTTRCSoAqVAPgBNX95m0raDrfVU2SVAHhbKQJtrltrNAx7ZwaVpUf3VX71gD0iko4cuKy/dA66uCRxjmrso3s/avSsRm1EE8tKGba2hCOgZsIFuAHE+3nQFWt7UXYwrUpZTdZtFtZ/aPOhu195H0YTKISXAQDeQCbg8lRNL2ES9h5LZkH4pSFehqPH45xxBLvX/ZIskeAgDyoFwmDe1SsqvWrzZIzHQV4yoT2UF5g9tdG3V3BDiUPuOKSScyUpA+HgSTe+tuykDZjAWtKQbqUE8eJArv2EGRwoGmUBP8NqADjN0kxEqV+JRNBf7Oew2ZLSsoUZIsRI4gHQ0/YhNCcXh5NAsp3hdTZxuTzT9Dp4GqTm9Sx/lrPYoz7T60yv4FJ1FCcXsgAyKATiN5HVo6oQ2QQoFKjmEEGNeMUuOYBWY9Gl4TeEkqEz+ERTI/sc6iq/8AZ3YKAxuduggu9I+tDqVDL10qVCrESQRlMTeadHdzMNwbZV3Zx8nDSHgGSnS3d/Size1FoE51QP3jQNCN32GCD0LQJFuspQHDQx86FYfCqEpICeMFBB7LTUzW1HD1StXDiRw7KmSTMz50HEcVJJAsPzrV3Bq6o5/n1qNeGKiYHhz+tWcJgnBYI86AtgcapPE+N/60XZxmbkfz5igLbTyQVQkAc1J4agCZnsqRW1zABCZPIRQWMc0EKkTHFP5sai/SiHAVgKBIM8QRp8hVV7HGx1tce/Yb+lWUgKPMAAn6e9Bd2m2XcO4m+ocBvaLLnkAkyfw0j9CM9hYc+PfyJ5dlPrSZUANF9QidQoET5kUlY4wvKjREyf2lD4j7DsjiTQXGnlhISCSkGQkmwJ1MaTYXFW2XQdRQ9h0G0j096I4RsRcpj89tBs7gQsW/rQLG7LKCbGDyo7iHOjAvM8D7GtFPpcTPH1HfQK3QlKgpOoM+IvXQMM2XkvIvkcSFW4ZSFfy5qW+hCwrMNBrxtR7d50gM2/dN9R8B9KBYwu0nGwUDqg6HkCbfnsqy0s8SZPjPnr6Vrtlst4pxIjKghMajqgCfEzftqw2lOUad00E7SjGo9R/1WqsKqTAkHUV4Mo/zAPxfWrmGWgxBBPMER6GxoBCtiBSSBxpfxWzlNG4tOtOyRC4HGq+02cwWkjQD60FL7P8AB9Jj8OIsF5j/AAgq9q7S8rKtKzwN+42P1rl32ftBGLCkqnqKHbBHPhyp52ziWwFthJK1pBTxgEKBudOFA2ut1RxLYpGxTDiMKwEqUlQJkoWoK4nhwqi7t/EtJJDijHBSgr+a9A7uNxUK2AeFJGF+0Z+QFtIVPESPqKtYX7TGyOu0tP4SFD1igYv0Qcqqu4AAzFVWd+sMrUrT3oPtNWm9v4Zz4XkfxHKf90UG7WETrFD9otArbQOKhPnRzDlJFiFDmDPyoWyjPjEDlPoDQXNoAoUgi0iPK496sYbGyL17t5MNz+yQfb3qrglC9AltPFCzkSOIGYAxft0NEcTiXVICMoRf7iQCTHEi/wD3eaLP4vrJLbKEZeBJXNiBIsLa1DisW8VBSlwQDGUARMToOwUC0+x0d1a8B+eFUGxmVJoltlwlXWUVHUk3PIVjeClMjw7qCi6m3gfnVnBYyEgVpiGomq7VpoGJtcozDUG3gaGY/djMFuhxsBUqgq63ExHMnhRDZiZb8T7VZSyQkigXxu42lN3gpUDqpSo8puQBpNWWtmIEQ2ogGesoAGxjQTrB14UXYw4kVbLIKaBH201+sgDKAJIBJ9T3Gq7asq4/aHrRrCs9M6on/Nzx+ENqCfagLpsOYHqFH+tAVYM2OkGiWzGT0YA4E/OfegzD2aDTLslr9VI/aPtQRp2C5iXsS4U5UkJSnXrHUkW5iqDe55IWVZRlKgATxTymONMrYEViW0ToKAH/AONtBoAfHCDaTxSTwjnxqvvWhpltJaBzFYFxFrzx0pnKuNIu9+JK3Qngj5m59h4UE6cUVAHjVhl3OpY52/2ioNnq6gPZWmEMLUeGaPSgpbJ2svDPFSQCRKYPl7UXwe1ypRUskk6k0F2s2Q8YHxXgUQ2ThCrSgbMRtDNhmYPwuHzgz86Xt49pKypbmxMnuGnr8qY2dnfqUp1IUox/CKSsc5nUpREdnIUGYJHXT315g8IMomrmxEpLrYXZM3NVcA7Ei8AkT2SYoNzgcxOQT3aT3m3lVVeDAV1gTIPnFvUijSsoFpJOgN/GONadBmMKOVI4WJ7zyoBGH2e4kiCEnX/ESP8AlXR9yMGkFUglcnrQYIMR1j36UqM7BQ6sJSoIBGpBMnsinrZb5YaS2DmIcSnNBAIKUz1ZigIbaw8oUIsUnzpUw21CFZcpTA1PhTq6smyvA9lLm0sEMyT2EeqaCgvaxMgACoguRQ+b1bYOgoAu0sKorKtZ7PKr+DxqLJIUNALUew2wFrPwwO21MGA3NRYqEkX5UHOtp4aFKjkKFKbuRXXXtz8LeQq+vWt5/wBaGu7HYbPUQO/X1oFvZLUNCeZ+dXSirOLTcwPzFRxAoImGZNWDhuoe2b99q0ZdvU/TWNAKawbLCpUqOjJCEi5PVjTjSfjWMy3CBAInzJNNecOurWlNzr39lBnMMQHswg3t5RQB8Giw7KdNho/UD8R9qF7L3cdcSMqCZ5iB60wNM9CgNmApMyO2ZNB443WrRv4VhxINZ0gHKg8+VIWKOd1atbg+d/euhsrSTB0oVvTsttC0dCiE5SFZRaZtQL2DEAjl/wB160Ne+asOBIVIPCCKkwuHUsnKkk6QBPyoKG12rpV591MG6WD8qx7dh90ZejInUqtH1o5svdZbeW4SQSTlSZIMWMmCO3W9AU6RCVAfe9stvlVR7YDT5ktgz97Q+Yom7sDpFJUoxGoHGJ1PK9FWmgBEacKBS/8AT5uQUKUkg6aj2oG/9nWIbHUyr8YPka6qyocRVlpI5edBxdW7rqB+taWk84MeYqROG0EacTM+812r9GTNRq2e0dUJPekfSg5IjZwMWnutTEzgClxpAkErSRNyOrPHup9RspCboQgdoSB6gUKxWCjGsqiQLW0zdG4R43FBE9glK1jvqjtPZhUEhAJN7Dlamxwp428IoVtNZQUqSAoGQZ8I96DlaGJMVbwrcKTzBrKygc/7XvAFYdqnSvayg1ha+z1rDswqFzNZWUA13YT6lGAkCTHW4T3V6N2XjxR5n6VlZQaI3Sdm6keZ+lbo3XUCJcT3db6VlZQWdm7ooaTGYnieFE29kNR/hpVzkA1lZQWktpA6oA7AIrnGLClOLVrJJPiZrKygqLaOtSJbJNeVlBZbYNMWxsCsgqJkEmL8JrKygv8A6Akm6Uk/hHuKtMMISIAA7EiKysoLLeWonnhwHjWVlBs0ocamCB2ivKyg3yjhUrLgGt6ysoPVPXqdh9Np1rKygIB5JoDtHHEYtpMDLmCp4xkVPqKysoDbawoTFq9LaOKR5VlZQf/Z"/>
          <p:cNvSpPr>
            <a:spLocks noChangeAspect="1" noChangeArrowheads="1"/>
          </p:cNvSpPr>
          <p:nvPr/>
        </p:nvSpPr>
        <p:spPr bwMode="auto">
          <a:xfrm>
            <a:off x="63500" y="-915988"/>
            <a:ext cx="24193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data:image/jpg;base64,/9j/4AAQSkZJRgABAQAAAQABAAD/2wCEAAkGBhQSERQUExQWFRUWGB8aFxgYGBwcGhoYHBcXGBgdHBwaHCYeGBojHRgXHy8gIycpLCwsFx4xNTAqNSYrLCkBCQoKBQUFDQUFDSkYEhgpKSkpKSkpKSkpKSkpKSkpKSkpKSkpKSkpKSkpKSkpKSkpKSkpKSkpKSkpKSkpKSkpKf/AABEIAMcA/gMBIgACEQEDEQH/xAAcAAACAgMBAQAAAAAAAAAAAAAFBgMEAAIHAQj/xABEEAABAwIDBAgDBAcIAQUAAAABAgMRACEEEjEFBkFREyJhcYGRocEysdEHQnLwFCNSYoKy4RUkM0NzosLxFhdTY5LS/8QAFAEBAAAAAAAAAAAAAAAAAAAAAP/EABQRAQAAAAAAAAAAAAAAAAAAAAD/2gAMAwEAAhEDEQA/AE9bhFQKxB5169VV1d6CdWINRLxB51XU7Wq3aCb9JPOs6c1VmpENmgm6Wtg4a9Rh51qZCB+b/Kg8SCeNevOad1ShM2Ak8tfQVWxIgifzeg3W5YU17AILKbib2m/xGk93QUz7C2S06wlSkyZNwSDqeIoC5bionarubHWj/DfWnsVCh61VWrEp1S24P3TlPkbUE7qarPImonNsBP8AiNuN9pTI8xXidoNr+FaT438jQaMYRIJOUT+fCtntPzppW7RuarYvGpQOt4Dn+ZoLWFcgelTq2ghPxLA8aT39rqJ1gch3caqPPlKiCIINweBvQOqtvND7x8jWitptODLn17waSTijUuGxXWE8x86B9Z2a0nRAPaq/zq3nta1U8VtdlskKcAI1Gp8hpQt/e5sfAlSvQUB8umsDtJ729jh+FKU+tUXtrOq+Jw9wt8qB3fxyU/EsDvNKO1seFuEpVI/pQ7MOMmtc0cKCyh3vNSoePD51TCjWwNAROLUfiWT41OxiO80LQKtMUFh7Tx9qH4g3om4myvxD5Gh76b0EATNbhjnU7LJVZIJ7h9PrRBrY6j8RCRy19BagFpRFWGmibAEnkL+g+tGWdjoGozd+nkLVfQ3FgAB2UAhnZKyLwkdp9h71dY2Ogayr0HkKvEgXJA7TYVB/aaNEZnD+4CfXSgttMgCAAB2CKVNriHD3n+Y0xhx5WiEoHNRk+SfrS3ttBC7mTJkxEmeXCggePVHfTnumf7sPxK+dJOI+Ed/tTvuWmcL/ABq9qAo4mqTlFFNVUeboBzlDsZgW1fEhJ7Yv560XdaofihagCBIYUMgPWMQVGBF7A8aAnF5ljObEjMeybxytTBjHYKOqlXWOvCyeRF6VsQQTITlH7IJInsm8UExfAStA60nWbW0PPn51o86VqKlG6iSY51HkNbFB6vj8qDFJHOvGU9Yd4+daPTFS4QfD3+9A177YUfq1hIkyknyI96Vc9dC3uwmbDKMfAQr1g+hNc8I61B6DNeKVFq1XY1q4dKCZBreJqNo1uDQeIN6mFVQasCgspNTt1XRpUyBQGVNdVf4k/JVR4fBg3IBI5/TSihw3Vc/h/wCQqo2wrgrKONpPhNhQWmm6z9JQDEyeSesfSsY2ak/FmX+I28hb0omjCQIAgdgigGdI4fhb8VkD0Emvf0Rw/E5l7EJj/cqTRMM1uGaAHimmGYLlydCqVE+dqs7Lx6Xs2WYTA8+yhu+LJ/V+P/GpdzcOoBzMkiSmJBE2M60DChulDeVuF+J9qeEIpP3ubhY8fagEYpP6sd/saeNwx/df41fJNJuLR+qB7R8jTv8AZ+mcKr/UP8qKA0tFVH2uNEVpvULrRoBbyKE49ECmBbFUdoYS1An4xMlu33zw7B5UtPot+eym7H4frN2+/wAu6lR83g8PoKDxCLVbYOUpP7II85+tVkLHMCp0KEcT3A0Erz8/dT5VAlMqHfW6if2T4kVjAOYSAJoOsYzZ2dpaf2kkeYIrjjqYVB1Bg13kt2rje9mA6PFPJ0GbMO5XW9zQCHxXnRymt0oFSIECKCJtNS5a3bwxPwpJ8PpV1nY7ytG1eRoBbib1KgUUGwXPvZU96gPepGtjX6zrY7iVfIUA9sVaaa7RRRrYzY1dUfwp+tEcNsvDxqT3qSKAi4zHSfhSf98e9UgzBimB1iFr/B8nU0MxLUEeNB5g7HSaYWnW1D4aAJEVaYxRFBdcSmdKgLYrb9ImvRQVym8xWyRVgNTXqGKDxLVKe+rEZDzn2p2bbpa3+YGVo85oFrGM/wB3B/eT8lU5/ZuJw7n+p/wTSxjWv7oD+8n5GhWG24+wMrSykKuoDidPag7Gpmoy3XMEb+4sCMySPwgfIVbR9or0QUI8JHvQPjjdVcSxIpX/APUsj4mfEKP0qRX2kMlP+Gqe8UFtvZPSYhlJTKQvMSZAAAVx8rUlbd2GtDqk9GqyjEAkRCYuNRTS3vKy+4mCuBqNdQY0MeBpc2/jCHTkWrLNrkfdTaJ76AQzh1aREeFX0tGBzrTDSbm/bV8tad4oKxwp5+QqJSAlYnQTRVbVe7LYnFsToXBI8RQMzn2kM/dbcPfA9zQDbW0kYpWf9EWpURmzK0GnwiKMJwgTpA8BU5bjUnu4+PKgV8JsJ1ww3g79s/8AJQooN0MWhObo2mxMXyz6AmmTYmMDbkqEJIgxrz8dNKK7Z2uFgJbmLEnSeVvGaBJG7uIOr6R2Aq+grVW7B0U6okawPqo0yBOb4kg9oEH0t5ipP0SLgyPXxoFzDbsIJg5/MD5JozgN1cPN0E96j9aIYNi57quskpmw8RNBUO7zTZkNItzAJmJ40b2bhEpmEpSBbQX9KiS4pQ4HnAH0mrWHbci0gd/9aAE4jrGf2FfzJNCdoMQR40WcV1x+FfyBqhjBJFBSDdqX9t7ZdbXlbSI7QSSeyDpwo5tpkllUSJKRYwbqHKi+ydhMrwqVraSlxKwkuQVGE5ZKZIAMzNAu7P28go/WkNrBhSVGPETeKn/8pwyf8wHuBPyFVsZgUvPqXY5lQCQLgWEDyvXhwITABB10GnoKC1/5i191Dqu5H1NQO74q+7h1/wASgPap/wBBScom1glQGosBI7wfzFVsThejnNAEa8KDRG9eJV8LTae8qPyqTeTEqdweHW5GYqUDFhqqPlWuAcQ5OVSVEagG48KsbfYjBsjk4r3oKONbH9ng8lJ96UcXGYd3vTjiROAPYU/MfWk7HpumgimvDWOGwrxJtQSFsG01SW1VqpMBgS6+lpIJK1ACBJv/AEoJ9hyjMqDlsc0GBE+ZvWbTdSoAp0n/AIptTph9jpZbLSyrWVDSRHCbikF1Vo4Zj8hQXMGKNFqye8UOwDf58aMOAQjvHzoPHG715gW4xTP+oPnVl5GlaspjENf6goGZOy1qUspE5QVRx15fnSqfR95pr2biEtrWpRGlh96xuO0caCrTcmNTNBDhcNN/n6zVwsiNdI18ADbu9ajaxQ0ieBAA421516VKUbK1AEiQI1EnW8cIoMW4lBkm3bRTYezS+SYyoTrOqp4AcB2mqbGAAubnmb0b2RjuizSJSRfsI086CghlMmBEWIPfNYpFSIVMxNuf5tW6WqCfCIOWxAPh2z7edXUMnULEkCesNePrUWCQALg/0v8AX0okw0mPhPfF6BHdV109y/5DQvaWLLYkAG8X7jRLNLiB+L+Q0K2o5GWL9b2P9KAFtneBeUIyp60EETaDI48xRrYW0MacItXULCrQ8YCzxyHWbRMgE+NK21GlOuCAISr/AGzHlRLbW0AnAsMgTBWkkx+30lryNY7hQabA2o9iHSno0rIJUVJiEgm8wYCeUchTQw8CCM6RAiyeJEGbUj7s7bdwqnS2kKDgAVPDUi/ibU97uuBxtSw6hSjBWAmIMWBBvNtaAcjDnKkA3BIHnqKF72JkMkyZJKjBFyRPhb0NNrODJSCOCxNv2v60Yb3MSuC4rqx8Op4m5P0oOcP4BLT6HG0BCc4SQCTmCo9PeKMbyNRh2x/8qvlRpO47bbqSrFTlIytkJBMfCDcnyHKtcftHAIAbfczKnNlylWWQNYEA0CYzJwzoOgSCO/pEfWlfaKYI8fnTZjtptBOIaZu3EpN5+NB4iRpoaU9oOAgUFZxNprxuvc1q97aDcoq3shjM4lWYJI0UVZYI4yNKrkWrdCwmwBM62t50DFtbeB4o6J11DqFCyhcgjSVQFa8+ylV1FvH2qw8oKtoaiWqU+P1FAT2ej8+NE3T8Pen50O2a0paglIJJ0HrRrE7IcaALgAEg69tB7iDGtRYfETiG4+6uT2Rz5Vm1MakAWk8JsPS/qKG7PxSjiESeqF6CwmeQ49tB0HEOHNKZ11NqkGHChc3PCOr5C/nNWnsKSo8BUrWGgWoIGNlSetEdh4fOrX6OCIAiNDqDHb3VuwuL1s/iQAYEc6DUIAFz5fmKjU9Nhpypc3g2q6BDKcyuVc+x28OIBUla3Bm1Bt4Ryjh20HbMG1M93vV5vCVzb7OtuLLyESSlaSkgGRKZVm/dOgI7a6qk0ETEp4TH59zRJl61V2xNWsOkCg4xjt7UNOJspWU3iORHE9tQYHaoeUmApN+qSLSL68TQEr6ZwIgdZQT6xqa6rtvYoYCMmRCGWwsTIzKBHVngSM3pQcxW8UqWFyVZuseJ4X8qHY5tS1ynrXsL+EcKa951odbUttRscwBTEzqPChewXENkOOLjW0QUnQG+oPZQMP2c7vJeS6lxN0LkzygQOVyCPCrbjrOExBWpvoWlhSRHEpUIkCe2PGhWyt+FYTMBC0LJUoHmeIIukxHPxpW21vK4+4VAlvuJ43uaDojW9eHghK8xj4b3A7TpQrbH2h4oKssNjQISE25SVAknypNUjEqbKVFZGozCJsYub037q7mJxfR4h1R6NM5kEnMVARBPIGgU9qb0vPrzrUc06i2gibcaiwIedzLBKgPiJOvjzp/2nuUcQodGEpDaj+rSLZefA3jlx1tQ7aIS0z+jpaUm8qEEKVAvI4yB6UCfh0LUhax8IsZ434d0VQxLnCmLbW0GloAaEAIIjSDIOnPtpcXhnFmEoUSNYB0oIwaKYPCAgTJtOsATp3mLx3UJiLGxo9gXSoIABVKQIFzIEHTQACg8LKSYA9aIMbsvqbLiCIEyCqDbsim7dvccJWHXCDAsmLSR7VBtcJCig3cuEhKjqokJHfpHvFAn7y7DThsOyqFZnFXUbAdQKIF/3hc8qC4VXM07faFu3iAlKzC2W06J1TYAkjlYCRp2Uk4RIvHZ70BLDY/IQoSI0IsanxW2VuwVqzEQOXHsoK8731q27QFMXi5I76L/ANlqZxSEuAJUSFkSLA3BpWDoPPy/rRvY6elfRmURmME6mIiOP/VB1ZWOSSesk31kVt+lJ/aHmKUVbqsqIhapJ7B3fcr1G67UH9bfw7Z+53UDYMQiPjT5j60Mx+PRH+InzH1oC/uqj/3otOo5SPu91Lu0t3stw6I01H1oGBvaIU5ZcEA5Y4nt7Ko7xbtIfdDpWUz8ccTGqeXdQ7djdh9x8KZUkhBupRBABBFwDcxMd1OW3nsPgWc2IPTPEHKgdVKje8ahItJn50CRuJi1M4sRYDMFcr/K4FdswO0AoAyK+b3MctThXoVGTFh4AaDspr3dxC3Jh+IExKrXA/a0oO8tOiKvYciK44h1ST1sUjU/5pGneeNWmX8xgYhGkz+kHn3a0Czs3Yqz+tKYF8g4yPvXoqrefEOgIfBdYkyUBPS2GiOsATMdsA04nZyENwkBQyyEnuAInkR5ECkreLAHDELTmUys9Q8UmZynuIt3d9AOxe1mFpPQocAmCHNSf/uodnDxoLjEBXZebfnjXu1cQMyVJjrDrRzkwe+1VHcSbQdbfI/Wg1ecjz/Iqdnd99akS2tCVmApSSE693Kim4zjSsc0XgCgH72meDk17fauhb/7aY6MoQYWCIt2cCKAFtLdlaUspUpZCQk9ckkJtpeAIFoPyqfF73qZENxEmUqiJPaDINbbB2g462A6QVGSm89URE9tBNt4YKK511B7qCtj97MysyAQTxNlA2JuDIE8jwpg3B3uUt8t4hRVnADalGShQmwUqVQqY11jnSO/s8xIF4kdscKk2Jsx94kstqXl6xI4ePPs1oHHerc5Kca240UpS5Klp0AIEykcZPDgew0O2LigjFvJU3nOUACJOsySbCIg0zMvqxmGQotKLqQoFzSCDlgDjMSfzEe4SEM9KHhkUpRgkxmAJHHSOWt6Dn+9ey1l9aikIBudYn82qTdHYLhc6RKwAkSbHjwEiCTBpn+0/ajRLbbRBJPWI1Ce/tN/Cimwt3kBlKTMC+upJIk87CgWcZvRi8M7aVIvY3EcII0pZ2jvG44/06SW1zIKSbQIt86cd48BlX1eF/IifQmlt3ZLefMvMAdcvyPZQOG72/8A0mGV05SVtmCVWzpI42idR22qg3sHClmQpIUqTpe5sB2CqG7e6za3HCpRLCUiQTGZcgpQSO2DIg3FNm3tzWeglpISpKSQEkwTHKezWg5ZiEAKICtCRPpUDaagU9W7K6C03hCTRvdtOV9scQvnB058KD4ZdEdmPxiU/j76DpC8SU5Zz+Cwfag+P2usAgB3XUpB5/nwqmvaiEuoLqULbB6yeumQdfEa054fZ+DW2lbLLSkKuDln+abi9qBNG1yCMxUbcWxxFuPCh208YCJzJieLY+hrpbKUJ+FKE9yQPkKVd9diLcPSMLCVmApOYgHt79B20FTc3Hpw6MTilKT0aEpTlSIKlm49gPxHlSvvAX9oOHEZMiVQlMqta1pubzw51ZwO7+LeUth1ZSFxlAMoLgMIzcQBmN6csHiWAy2kZFQUpBB0IlJ8JHrQcoe2StpWVxJB4cRHZzrYtHQc6d/tFKCGkpjPM25RBPiY8qUAspgxPfQXtm7GWv7p8qbtl7pyLg+KarbtYpLhCejIJ0g6mCfannZyoTGU8NFDt7KBR3b39QlSWX/hAgOf/rlHMU07TbQ5h1BKgpKjNjJgdaE8icoE9pNcVxRlVhRzdvHrbkBRvY3t+e0XoDWO+z3pB+qcvBm0pkKGhHC/bp30IO47yVZTCovCTfvuKZGtoYlKQGw2pAFgSoRbsInn4mhuLexy1/dBNpTwoDm6W5WGCXHcQOo0AYWqEyZNxaRbQ86Xd8oeeU63mQkplETBIgGxgp48BRDAHoQVYn9emJySo34GEzJHjE1VTvS2+8EoYCZOq9RYkWPbz8qATuxtXoFws5UHiSbEkelr0c2yRlzyOsSB2jie6hW+ezQUtuNgCUwuNMyTE30KpFhyPbVDZ+0ZQJuLTPYZju7KA5gcMpSEmJiCCTCeck8u6mLCb1sYPCrbIKlCSmNVrKovIgeUQPNdStwsqdCT0R6k8CogiBzjjHKl/FtZetqoUHc9hY1H6E04mCCgKN/vG6pPOZmua74bwS440m6VwVpEHKdbGeqqI4Vm7e96i0hgNJCiFAqCsoi+UmRFpkmbwKh2o9hWy4HHkqKzJyDMqQeywHCCdIoA7exukghsg8yTfwP0p43b2mGwGnV3JhJJtoTE+B86V8Jvk10jbTTRCSoAqVAPgBNX95m0raDrfVU2SVAHhbKQJtrltrNAx7ZwaVpUf3VX71gD0iko4cuKy/dA66uCRxjmrso3s/avSsRm1EE8tKGba2hCOgZsIFuAHE+3nQFWt7UXYwrUpZTdZtFtZ/aPOhu195H0YTKISXAQDeQCbg8lRNL2ES9h5LZkH4pSFehqPH45xxBLvX/ZIskeAgDyoFwmDe1SsqvWrzZIzHQV4yoT2UF5g9tdG3V3BDiUPuOKSScyUpA+HgSTe+tuykDZjAWtKQbqUE8eJArv2EGRwoGmUBP8NqADjN0kxEqV+JRNBf7Oew2ZLSsoUZIsRI4gHQ0/YhNCcXh5NAsp3hdTZxuTzT9Dp4GqTm9Sx/lrPYoz7T60yv4FJ1FCcXsgAyKATiN5HVo6oQ2QQoFKjmEEGNeMUuOYBWY9Gl4TeEkqEz+ERTI/sc6iq/8AZ3YKAxuduggu9I+tDqVDL10qVCrESQRlMTeadHdzMNwbZV3Zx8nDSHgGSnS3d/Size1FoE51QP3jQNCN32GCD0LQJFuspQHDQx86FYfCqEpICeMFBB7LTUzW1HD1StXDiRw7KmSTMz50HEcVJJAsPzrV3Bq6o5/n1qNeGKiYHhz+tWcJgnBYI86AtgcapPE+N/60XZxmbkfz5igLbTyQVQkAc1J4agCZnsqRW1zABCZPIRQWMc0EKkTHFP5sai/SiHAVgKBIM8QRp8hVV7HGx1tce/Yb+lWUgKPMAAn6e9Bd2m2XcO4m+ocBvaLLnkAkyfw0j9CM9hYc+PfyJ5dlPrSZUANF9QidQoET5kUlY4wvKjREyf2lD4j7DsjiTQXGnlhISCSkGQkmwJ1MaTYXFW2XQdRQ9h0G0j096I4RsRcpj89tBs7gQsW/rQLG7LKCbGDyo7iHOjAvM8D7GtFPpcTPH1HfQK3QlKgpOoM+IvXQMM2XkvIvkcSFW4ZSFfy5qW+hCwrMNBrxtR7d50gM2/dN9R8B9KBYwu0nGwUDqg6HkCbfnsqy0s8SZPjPnr6Vrtlst4pxIjKghMajqgCfEzftqw2lOUad00E7SjGo9R/1WqsKqTAkHUV4Mo/zAPxfWrmGWgxBBPMER6GxoBCtiBSSBxpfxWzlNG4tOtOyRC4HGq+02cwWkjQD60FL7P8AB9Jj8OIsF5j/AAgq9q7S8rKtKzwN+42P1rl32ftBGLCkqnqKHbBHPhyp52ziWwFthJK1pBTxgEKBudOFA2ut1RxLYpGxTDiMKwEqUlQJkoWoK4nhwqi7t/EtJJDijHBSgr+a9A7uNxUK2AeFJGF+0Z+QFtIVPESPqKtYX7TGyOu0tP4SFD1igYv0Qcqqu4AAzFVWd+sMrUrT3oPtNWm9v4Zz4XkfxHKf90UG7WETrFD9otArbQOKhPnRzDlJFiFDmDPyoWyjPjEDlPoDQXNoAoUgi0iPK496sYbGyL17t5MNz+yQfb3qrglC9AltPFCzkSOIGYAxft0NEcTiXVICMoRf7iQCTHEi/wD3eaLP4vrJLbKEZeBJXNiBIsLa1DisW8VBSlwQDGUARMToOwUC0+x0d1a8B+eFUGxmVJoltlwlXWUVHUk3PIVjeClMjw7qCi6m3gfnVnBYyEgVpiGomq7VpoGJtcozDUG3gaGY/djMFuhxsBUqgq63ExHMnhRDZiZb8T7VZSyQkigXxu42lN3gpUDqpSo8puQBpNWWtmIEQ2ogGesoAGxjQTrB14UXYw4kVbLIKaBH201+sgDKAJIBJ9T3Gq7asq4/aHrRrCs9M6on/Nzx+ENqCfagLpsOYHqFH+tAVYM2OkGiWzGT0YA4E/OfegzD2aDTLslr9VI/aPtQRp2C5iXsS4U5UkJSnXrHUkW5iqDe55IWVZRlKgATxTymONMrYEViW0ToKAH/AONtBoAfHCDaTxSTwjnxqvvWhpltJaBzFYFxFrzx0pnKuNIu9+JK3Qngj5m59h4UE6cUVAHjVhl3OpY52/2ioNnq6gPZWmEMLUeGaPSgpbJ2svDPFSQCRKYPl7UXwe1ypRUskk6k0F2s2Q8YHxXgUQ2ThCrSgbMRtDNhmYPwuHzgz86Xt49pKypbmxMnuGnr8qY2dnfqUp1IUox/CKSsc5nUpREdnIUGYJHXT315g8IMomrmxEpLrYXZM3NVcA7Ei8AkT2SYoNzgcxOQT3aT3m3lVVeDAV1gTIPnFvUijSsoFpJOgN/GONadBmMKOVI4WJ7zyoBGH2e4kiCEnX/ESP8AlXR9yMGkFUglcnrQYIMR1j36UqM7BQ6sJSoIBGpBMnsinrZb5YaS2DmIcSnNBAIKUz1ZigIbaw8oUIsUnzpUw21CFZcpTA1PhTq6smyvA9lLm0sEMyT2EeqaCgvaxMgACoguRQ+b1bYOgoAu0sKorKtZ7PKr+DxqLJIUNALUew2wFrPwwO21MGA3NRYqEkX5UHOtp4aFKjkKFKbuRXXXtz8LeQq+vWt5/wBaGu7HYbPUQO/X1oFvZLUNCeZ+dXSirOLTcwPzFRxAoImGZNWDhuoe2b99q0ZdvU/TWNAKawbLCpUqOjJCEi5PVjTjSfjWMy3CBAInzJNNecOurWlNzr39lBnMMQHswg3t5RQB8Giw7KdNho/UD8R9qF7L3cdcSMqCZ5iB60wNM9CgNmApMyO2ZNB443WrRv4VhxINZ0gHKg8+VIWKOd1atbg+d/euhsrSTB0oVvTsttC0dCiE5SFZRaZtQL2DEAjl/wB160Ne+asOBIVIPCCKkwuHUsnKkk6QBPyoKG12rpV591MG6WD8qx7dh90ZejInUqtH1o5svdZbeW4SQSTlSZIMWMmCO3W9AU6RCVAfe9stvlVR7YDT5ktgz97Q+Yom7sDpFJUoxGoHGJ1PK9FWmgBEacKBS/8AT5uQUKUkg6aj2oG/9nWIbHUyr8YPka6qyocRVlpI5edBxdW7rqB+taWk84MeYqROG0EacTM+812r9GTNRq2e0dUJPekfSg5IjZwMWnutTEzgClxpAkErSRNyOrPHup9RspCboQgdoSB6gUKxWCjGsqiQLW0zdG4R43FBE9glK1jvqjtPZhUEhAJN7Dlamxwp428IoVtNZQUqSAoGQZ8I96DlaGJMVbwrcKTzBrKygc/7XvAFYdqnSvayg1ha+z1rDswqFzNZWUA13YT6lGAkCTHW4T3V6N2XjxR5n6VlZQaI3Sdm6keZ+lbo3XUCJcT3db6VlZQWdm7ooaTGYnieFE29kNR/hpVzkA1lZQWktpA6oA7AIrnGLClOLVrJJPiZrKygqLaOtSJbJNeVlBZbYNMWxsCsgqJkEmL8JrKygv8A6Akm6Uk/hHuKtMMISIAA7EiKysoLLeWonnhwHjWVlBs0ocamCB2ivKyg3yjhUrLgGt6ysoPVPXqdh9Np1rKygIB5JoDtHHEYtpMDLmCp4xkVPqKysoDbawoTFq9LaOKR5VlZQf/Z"/>
          <p:cNvSpPr>
            <a:spLocks noChangeAspect="1" noChangeArrowheads="1"/>
          </p:cNvSpPr>
          <p:nvPr/>
        </p:nvSpPr>
        <p:spPr bwMode="auto">
          <a:xfrm>
            <a:off x="215900" y="-763588"/>
            <a:ext cx="24193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441</TotalTime>
  <Words>308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Enhancing Collaboration by Examining Faculty and Student Affairs Professionals through an Intercultural Lens</vt:lpstr>
      <vt:lpstr>  A Place to Start</vt:lpstr>
      <vt:lpstr>COLLABORATION</vt:lpstr>
      <vt:lpstr>        Organizational Culture: Simply, the way we do things  around here.</vt:lpstr>
      <vt:lpstr>Two Inhibitors of Collaboration</vt:lpstr>
      <vt:lpstr>Self-Reflection &amp;  Partner sharing</vt:lpstr>
      <vt:lpstr>Collaborative Work Groups</vt:lpstr>
      <vt:lpstr>Histories &amp; Training</vt:lpstr>
      <vt:lpstr>Histories &amp; Training</vt:lpstr>
      <vt:lpstr>Work Structures</vt:lpstr>
      <vt:lpstr>Definition of  Student Learning</vt:lpstr>
      <vt:lpstr>Definition of Student Learning</vt:lpstr>
      <vt:lpstr>Work Roles &amp; Responsibilities</vt:lpstr>
      <vt:lpstr>Work Roles &amp; Responsibilities</vt:lpstr>
      <vt:lpstr>Power &amp; Resources</vt:lpstr>
      <vt:lpstr>What can we do to improve collaboration? </vt:lpstr>
      <vt:lpstr>Self-Reflection and Personal Writing activity</vt:lpstr>
      <vt:lpstr>Please Rate This Session in Guidebook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are from Mars and  Student Affairs Professionals  are from Venus:   Intercultural Collaboration</dc:title>
  <dc:creator>UNCW</dc:creator>
  <cp:lastModifiedBy>Shelly</cp:lastModifiedBy>
  <cp:revision>28</cp:revision>
  <dcterms:created xsi:type="dcterms:W3CDTF">2011-10-26T15:02:54Z</dcterms:created>
  <dcterms:modified xsi:type="dcterms:W3CDTF">2014-03-31T14:03:35Z</dcterms:modified>
</cp:coreProperties>
</file>