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0" r:id="rId3"/>
    <p:sldId id="257" r:id="rId4"/>
    <p:sldId id="258" r:id="rId5"/>
    <p:sldId id="259" r:id="rId6"/>
    <p:sldId id="278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6391" autoAdjust="0"/>
  </p:normalViewPr>
  <p:slideViewPr>
    <p:cSldViewPr>
      <p:cViewPr varScale="1">
        <p:scale>
          <a:sx n="50" d="100"/>
          <a:sy n="50" d="100"/>
        </p:scale>
        <p:origin x="-27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EDDCC-9CC6-4479-AB15-50643E79A76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B96C4-7765-41F9-8BF4-78BC065D0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19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B96C4-7765-41F9-8BF4-78BC065D05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0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9B63-2DC1-4356-B5CB-53D028B576A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F1CB-C1B2-4D87-9119-84149DB3B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9B63-2DC1-4356-B5CB-53D028B576A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F1CB-C1B2-4D87-9119-84149DB3B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9B63-2DC1-4356-B5CB-53D028B576A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F1CB-C1B2-4D87-9119-84149DB3B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9B63-2DC1-4356-B5CB-53D028B576A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F1CB-C1B2-4D87-9119-84149DB3B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9B63-2DC1-4356-B5CB-53D028B576A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F1CB-C1B2-4D87-9119-84149DB3B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9B63-2DC1-4356-B5CB-53D028B576A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F1CB-C1B2-4D87-9119-84149DB3B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9B63-2DC1-4356-B5CB-53D028B576A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F1CB-C1B2-4D87-9119-84149DB3B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9B63-2DC1-4356-B5CB-53D028B576A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F1CB-C1B2-4D87-9119-84149DB3B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9B63-2DC1-4356-B5CB-53D028B576A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F1CB-C1B2-4D87-9119-84149DB3B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9B63-2DC1-4356-B5CB-53D028B576A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F1CB-C1B2-4D87-9119-84149DB3B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9B63-2DC1-4356-B5CB-53D028B576A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F1CB-C1B2-4D87-9119-84149DB3B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29B63-2DC1-4356-B5CB-53D028B576A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CF1CB-C1B2-4D87-9119-84149DB3B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Summer Assessment Camp: Developing Assessment Leaders in Student Affairs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Martha Glass, Ph.D.</a:t>
            </a:r>
          </a:p>
          <a:p>
            <a:r>
              <a:rPr lang="en-US" dirty="0" smtClean="0"/>
              <a:t>Jaime Williams, M.A.Ed.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a Culture of Assessment at Virginia Tech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POST-IT PIC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Works for Your Campus?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Considerations:</a:t>
            </a:r>
          </a:p>
          <a:p>
            <a:pPr lvl="1"/>
            <a:r>
              <a:rPr lang="en-US" dirty="0" smtClean="0"/>
              <a:t>Time of year</a:t>
            </a:r>
          </a:p>
          <a:p>
            <a:pPr lvl="1"/>
            <a:r>
              <a:rPr lang="en-US" dirty="0" smtClean="0"/>
              <a:t>Who is already committed?</a:t>
            </a:r>
          </a:p>
          <a:p>
            <a:pPr lvl="1"/>
            <a:r>
              <a:rPr lang="en-US" dirty="0" smtClean="0"/>
              <a:t>Fun, “campy” things</a:t>
            </a:r>
          </a:p>
          <a:p>
            <a:pPr lvl="1"/>
            <a:r>
              <a:rPr lang="en-US" dirty="0" smtClean="0"/>
              <a:t>Length of camp experience</a:t>
            </a:r>
          </a:p>
          <a:p>
            <a:pPr lvl="1"/>
            <a:r>
              <a:rPr lang="en-US" dirty="0" smtClean="0"/>
              <a:t>Food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DSA Assessment Camp: </a:t>
            </a:r>
            <a:br>
              <a:rPr lang="en-US" dirty="0" smtClean="0"/>
            </a:br>
            <a:r>
              <a:rPr lang="en-US" dirty="0" smtClean="0"/>
              <a:t>Mission, Goals, and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The DSA Summer Assessment Camp provides an introduction, common language, networking, and capacity-building to achieve the Division of Student Affairs’ and University’s commitment to establishing a culture of continuous improvement.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DSA Assessment Camp: </a:t>
            </a:r>
            <a:br>
              <a:rPr lang="en-US" dirty="0" smtClean="0"/>
            </a:br>
            <a:r>
              <a:rPr lang="en-US" dirty="0" smtClean="0"/>
              <a:t>Mission, Goals, and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Goals:</a:t>
            </a:r>
          </a:p>
          <a:p>
            <a:r>
              <a:rPr lang="en-US" dirty="0" smtClean="0"/>
              <a:t>Increase assessment capacity within the Division of Student Affairs</a:t>
            </a:r>
          </a:p>
          <a:p>
            <a:r>
              <a:rPr lang="en-US" dirty="0" smtClean="0"/>
              <a:t>Develop confident assessment leaders</a:t>
            </a:r>
          </a:p>
          <a:p>
            <a:r>
              <a:rPr lang="en-US" dirty="0" smtClean="0"/>
              <a:t>Create an awareness of University resources</a:t>
            </a:r>
          </a:p>
          <a:p>
            <a:r>
              <a:rPr lang="en-US" dirty="0" smtClean="0"/>
              <a:t>Build a community of leaders who can foster a culture of assessment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DSA Assessment Camp: </a:t>
            </a:r>
            <a:br>
              <a:rPr lang="en-US" dirty="0" smtClean="0"/>
            </a:br>
            <a:r>
              <a:rPr lang="en-US" dirty="0" smtClean="0"/>
              <a:t>Mission, Goals, and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Camp Outcomes:</a:t>
            </a:r>
          </a:p>
          <a:p>
            <a:r>
              <a:rPr lang="en-US" dirty="0" smtClean="0"/>
              <a:t>Understand the role of assessment in the Division of Student Affairs</a:t>
            </a:r>
          </a:p>
          <a:p>
            <a:r>
              <a:rPr lang="en-US" dirty="0" smtClean="0"/>
              <a:t>Articulate the assessment cycle</a:t>
            </a:r>
          </a:p>
          <a:p>
            <a:r>
              <a:rPr lang="en-US" dirty="0" smtClean="0"/>
              <a:t>Become familiar with assessment terms</a:t>
            </a:r>
          </a:p>
          <a:p>
            <a:r>
              <a:rPr lang="en-US" dirty="0" smtClean="0"/>
              <a:t>Write goals related to department/program mission</a:t>
            </a:r>
          </a:p>
          <a:p>
            <a:r>
              <a:rPr lang="en-US" dirty="0" smtClean="0"/>
              <a:t>Write measureable and meaningful outcomes</a:t>
            </a:r>
          </a:p>
          <a:p>
            <a:r>
              <a:rPr lang="en-US" dirty="0" smtClean="0"/>
              <a:t>Develop an assessment plan</a:t>
            </a:r>
          </a:p>
          <a:p>
            <a:r>
              <a:rPr lang="en-US" dirty="0" smtClean="0"/>
              <a:t>Understand the basics of assessment design and selecting the correct method</a:t>
            </a:r>
          </a:p>
          <a:p>
            <a:r>
              <a:rPr lang="en-US" dirty="0" smtClean="0"/>
              <a:t>Identify campus assessment resources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Evolution of Assessment 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Year 1</a:t>
            </a:r>
          </a:p>
          <a:p>
            <a:r>
              <a:rPr lang="en-US" dirty="0" smtClean="0"/>
              <a:t>Two identical sessions offered</a:t>
            </a:r>
          </a:p>
          <a:p>
            <a:r>
              <a:rPr lang="en-US" dirty="0" smtClean="0"/>
              <a:t>Focused on providing an overview of assessment and common language</a:t>
            </a:r>
          </a:p>
          <a:p>
            <a:r>
              <a:rPr lang="en-US" dirty="0" smtClean="0"/>
              <a:t>Attendees consisted of “front-line” assessment professionals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Evolution of Assessment 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Year 2</a:t>
            </a:r>
          </a:p>
          <a:p>
            <a:r>
              <a:rPr lang="en-US" dirty="0" smtClean="0"/>
              <a:t>Department directors required to attend a session</a:t>
            </a:r>
          </a:p>
          <a:p>
            <a:r>
              <a:rPr lang="en-US" dirty="0" smtClean="0"/>
              <a:t>Department heads encouraged to send assessment project "teams” </a:t>
            </a:r>
          </a:p>
          <a:p>
            <a:r>
              <a:rPr lang="en-US" dirty="0" smtClean="0"/>
              <a:t>More time for on-site practice</a:t>
            </a:r>
          </a:p>
          <a:p>
            <a:r>
              <a:rPr lang="en-US" dirty="0" smtClean="0"/>
              <a:t>Assessment “Spotlights”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Evolution of Assessment 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Year 3</a:t>
            </a:r>
          </a:p>
          <a:p>
            <a:r>
              <a:rPr lang="en-US" dirty="0" smtClean="0"/>
              <a:t>Assessment “teams” encouraged again</a:t>
            </a:r>
          </a:p>
          <a:p>
            <a:r>
              <a:rPr lang="en-US" dirty="0" smtClean="0"/>
              <a:t>Split experience into “Advanced” and “Beginner” camps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Positive Feedback from DSA Assessment 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Blah</a:t>
            </a:r>
          </a:p>
          <a:p>
            <a:r>
              <a:rPr lang="en-US" dirty="0" smtClean="0"/>
              <a:t>Blah</a:t>
            </a:r>
          </a:p>
          <a:p>
            <a:r>
              <a:rPr lang="en-US" dirty="0" smtClean="0"/>
              <a:t>Blah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Activity: Outcomes Mad </a:t>
            </a:r>
            <a:r>
              <a:rPr lang="en-US" dirty="0" err="1" smtClean="0"/>
              <a:t>Libs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 to refine this some more and then I’ll insert instructions…..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we are</a:t>
            </a:r>
          </a:p>
          <a:p>
            <a:r>
              <a:rPr lang="en-US" dirty="0" smtClean="0"/>
              <a:t>Our roles</a:t>
            </a:r>
          </a:p>
          <a:p>
            <a:r>
              <a:rPr lang="en-US" dirty="0" smtClean="0"/>
              <a:t>What is your role in assessment?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Years Later….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campers over three years…</a:t>
            </a:r>
          </a:p>
          <a:p>
            <a:r>
              <a:rPr lang="en-US" dirty="0" smtClean="0"/>
              <a:t>Survey data</a:t>
            </a:r>
          </a:p>
          <a:p>
            <a:r>
              <a:rPr lang="en-US" dirty="0" smtClean="0"/>
              <a:t>More assessment partners in the Division, job descriptions…</a:t>
            </a:r>
          </a:p>
          <a:p>
            <a:r>
              <a:rPr lang="en-US" dirty="0" smtClean="0"/>
              <a:t>A more interactive Assessment Roundtable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year of Advanced and Beginner camps</a:t>
            </a:r>
          </a:p>
          <a:p>
            <a:r>
              <a:rPr lang="en-US" dirty="0" smtClean="0"/>
              <a:t>Target SP responsible parties for Camp II (I can’t remember what this note means….)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Session participants will be able to:</a:t>
            </a:r>
          </a:p>
          <a:p>
            <a:pPr lvl="0"/>
            <a:r>
              <a:rPr lang="en-US" dirty="0" smtClean="0"/>
              <a:t>Articulate the nature of assessment in the Division of Student Affairs at Virginia Tech</a:t>
            </a:r>
          </a:p>
          <a:p>
            <a:pPr lvl="0"/>
            <a:r>
              <a:rPr lang="en-US" dirty="0" smtClean="0"/>
              <a:t>Describe how the DSA Assessment Summer Camp has progressed since its inception</a:t>
            </a:r>
          </a:p>
          <a:p>
            <a:pPr lvl="0"/>
            <a:r>
              <a:rPr lang="en-US" dirty="0" smtClean="0"/>
              <a:t>Identify changes in assessment culture as a result of Camp implementation</a:t>
            </a:r>
          </a:p>
          <a:p>
            <a:pPr lvl="0"/>
            <a:r>
              <a:rPr lang="en-US" dirty="0" smtClean="0"/>
              <a:t>Take necessary steps to implement an assessment camp or institute suitable for their own campus</a:t>
            </a:r>
          </a:p>
          <a:p>
            <a:pPr lvl="0"/>
            <a:r>
              <a:rPr lang="en-US" dirty="0" smtClean="0"/>
              <a:t>Describe how a culture of assessment can be developed in student affairs areas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Relevant Competencies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a Culture of Assessment at Virginia Tech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we started</a:t>
            </a:r>
          </a:p>
          <a:p>
            <a:pPr lvl="1"/>
            <a:r>
              <a:rPr lang="en-US" dirty="0" smtClean="0"/>
              <a:t>Assessment as an “add-on”</a:t>
            </a:r>
          </a:p>
          <a:p>
            <a:r>
              <a:rPr lang="en-US" dirty="0" smtClean="0"/>
              <a:t>Our need for accountability</a:t>
            </a:r>
          </a:p>
          <a:p>
            <a:r>
              <a:rPr lang="en-US" dirty="0" smtClean="0"/>
              <a:t>Our need for proficiency</a:t>
            </a:r>
          </a:p>
          <a:p>
            <a:r>
              <a:rPr lang="en-US" dirty="0" smtClean="0"/>
              <a:t>Assessment Roundtable</a:t>
            </a:r>
          </a:p>
          <a:p>
            <a:pPr lvl="1"/>
            <a:r>
              <a:rPr lang="en-US" dirty="0" smtClean="0"/>
              <a:t>Evolution 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2424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a Culture of Assessment at Virginia Tech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quotes about assessment:</a:t>
            </a:r>
          </a:p>
          <a:p>
            <a:pPr lvl="1"/>
            <a:r>
              <a:rPr lang="en-US" dirty="0" smtClean="0"/>
              <a:t>Blah</a:t>
            </a:r>
          </a:p>
          <a:p>
            <a:pPr lvl="1"/>
            <a:r>
              <a:rPr lang="en-US" dirty="0" smtClean="0"/>
              <a:t>Blah</a:t>
            </a:r>
          </a:p>
          <a:p>
            <a:pPr lvl="1"/>
            <a:r>
              <a:rPr lang="en-US" dirty="0" smtClean="0"/>
              <a:t>Blah </a:t>
            </a:r>
          </a:p>
          <a:p>
            <a:r>
              <a:rPr lang="en-US" dirty="0" smtClean="0"/>
              <a:t>Artistic expressions (from the first Assessment Summer Camp)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a Culture of Assessment at Virginia Tech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POST-IT PIC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a Culture of Assessment at Virginia Tech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POST-IT PIC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526</Words>
  <Application>Microsoft Office PowerPoint</Application>
  <PresentationFormat>On-screen Show (4:3)</PresentationFormat>
  <Paragraphs>89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Summer Assessment Camp: Developing Assessment Leaders in Student Affairs </vt:lpstr>
      <vt:lpstr>Introductions</vt:lpstr>
      <vt:lpstr>Session Outcomes</vt:lpstr>
      <vt:lpstr>Relevant Competencies</vt:lpstr>
      <vt:lpstr>Building a Culture of Assessment at Virginia Tech</vt:lpstr>
      <vt:lpstr>PowerPoint Presentation</vt:lpstr>
      <vt:lpstr>Building a Culture of Assessment at Virginia Tech</vt:lpstr>
      <vt:lpstr>Building a Culture of Assessment at Virginia Tech</vt:lpstr>
      <vt:lpstr>Building a Culture of Assessment at Virginia Tech</vt:lpstr>
      <vt:lpstr>Building a Culture of Assessment at Virginia Tech</vt:lpstr>
      <vt:lpstr>What Works for Your Campus?</vt:lpstr>
      <vt:lpstr>DSA Assessment Camp:  Mission, Goals, and Outcomes</vt:lpstr>
      <vt:lpstr>DSA Assessment Camp:  Mission, Goals, and Outcomes</vt:lpstr>
      <vt:lpstr>DSA Assessment Camp:  Mission, Goals, and Outcomes</vt:lpstr>
      <vt:lpstr>The Evolution of Assessment Camp</vt:lpstr>
      <vt:lpstr>The Evolution of Assessment Camp</vt:lpstr>
      <vt:lpstr>The Evolution of Assessment Camp</vt:lpstr>
      <vt:lpstr>Positive Feedback from DSA Assessment Camp</vt:lpstr>
      <vt:lpstr>Example Activity: Outcomes Mad Libs</vt:lpstr>
      <vt:lpstr>Three Years Later….</vt:lpstr>
      <vt:lpstr>What’s Next?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Assessment Camp: Developing Assessment Leaders in Student Affairs</dc:title>
  <dc:creator>jaime layne</dc:creator>
  <cp:lastModifiedBy>Martha Glass</cp:lastModifiedBy>
  <cp:revision>15</cp:revision>
  <dcterms:created xsi:type="dcterms:W3CDTF">2014-02-02T20:26:44Z</dcterms:created>
  <dcterms:modified xsi:type="dcterms:W3CDTF">2014-02-11T14:50:42Z</dcterms:modified>
</cp:coreProperties>
</file>