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24DA-094D-4C85-8E72-A0330F27D02C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9417D-DE56-4837-99CC-7D81B16F8B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7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76C-F0DA-472E-A452-301C8A9DBF9E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4FD3-96CC-4D43-A669-DC4C9945232C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F3DF-C30D-4213-B3B8-04EECB579938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6CE7-3128-4FED-8405-1AFE1B747B32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B0F5-280B-42EC-A370-261593DCBB28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19FD-4318-4FAB-8F72-B38BB34EF43F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7AE0-5FAC-45F9-BD5D-5DA798322C51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3D54-3888-4E68-8950-06E7DF3B2201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E416F-F99C-477C-9F96-BB82EF64EEF9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F5BD-5F97-4B57-BD5D-FBE462D61EC8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F49B-DE08-4814-B853-0AA7E4BB8E70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D6FC9A-0CE5-4491-A9C1-DE5A98585FDD}" type="datetime1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66AAA0-CB66-4954-82C3-7E2321C7D3D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352799"/>
          </a:xfrm>
        </p:spPr>
        <p:txBody>
          <a:bodyPr anchor="t"/>
          <a:lstStyle/>
          <a:p>
            <a:r>
              <a:rPr lang="en-US" sz="5400" dirty="0">
                <a:solidFill>
                  <a:schemeClr val="tx2">
                    <a:lumMod val="75000"/>
                  </a:schemeClr>
                </a:solidFill>
                <a:effectLst/>
              </a:rPr>
              <a:t>Investing Time for Scholarship as a 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Practitioner: Beginning 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effectLst/>
              </a:rPr>
              <a:t>the Process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267200"/>
            <a:ext cx="8610600" cy="2057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Mimi Benjamin, Ph.D.,  Indiana University of PA</a:t>
            </a:r>
          </a:p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Scott Brown, Ph.D., Colgate University</a:t>
            </a:r>
          </a:p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Richard Stevens, Ph.D., Shepherd University</a:t>
            </a:r>
          </a:p>
          <a:p>
            <a:pPr algn="l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Coordinating Presenter: Dawn Johnson, Ph.D., Syracuse University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36080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3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505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Introductions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Learning Objectives for Session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Thoughts from our Presenters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Questions from Audience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414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Learning Objectives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learn strategies for building scholarship into practitioner lifestyle.</a:t>
            </a:r>
          </a:p>
          <a:p>
            <a:pPr lvl="0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To increase knowledge of publication avenues.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To increase scholar-practitioner network and mentoring connections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3700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Why Write?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657600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Focus your energy for the year</a:t>
            </a:r>
          </a:p>
          <a:p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Identify models of best practice/relevant literature review</a:t>
            </a:r>
          </a:p>
          <a:p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Professional development</a:t>
            </a:r>
          </a:p>
          <a:p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Professional/institutional recognition and beacon</a:t>
            </a:r>
          </a:p>
          <a:p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Your professional obligation (i.e., </a:t>
            </a:r>
            <a:r>
              <a:rPr lang="en-US" altLang="en-US" sz="2600" dirty="0">
                <a:solidFill>
                  <a:schemeClr val="tx2">
                    <a:lumMod val="50000"/>
                  </a:schemeClr>
                </a:solidFill>
              </a:rPr>
              <a:t>thoughtluck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</a:rPr>
              <a:t>)!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414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9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Barriers to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5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Lack of Time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Lack of Confidence:  “I am Not A Scholar”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Don’t know statistics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Choosing a topic</a:t>
            </a:r>
          </a:p>
          <a:p>
            <a:pPr lvl="1"/>
            <a:r>
              <a:rPr lang="en-US" altLang="en-US" sz="2000" dirty="0">
                <a:solidFill>
                  <a:schemeClr val="tx2">
                    <a:lumMod val="50000"/>
                  </a:schemeClr>
                </a:solidFill>
              </a:rPr>
              <a:t>What keeps you up at night? Other colleagues?</a:t>
            </a:r>
          </a:p>
          <a:p>
            <a:pPr lvl="1"/>
            <a:r>
              <a:rPr lang="en-US" altLang="en-US" sz="2000" dirty="0">
                <a:solidFill>
                  <a:schemeClr val="tx2">
                    <a:lumMod val="50000"/>
                  </a:schemeClr>
                </a:solidFill>
              </a:rPr>
              <a:t>What problems do you solve for your institution?</a:t>
            </a:r>
          </a:p>
          <a:p>
            <a:pPr lvl="1"/>
            <a:r>
              <a:rPr lang="en-US" altLang="en-US" sz="2000" dirty="0">
                <a:solidFill>
                  <a:schemeClr val="tx2">
                    <a:lumMod val="50000"/>
                  </a:schemeClr>
                </a:solidFill>
              </a:rPr>
              <a:t>What are 2-3 priorities/projects for you this year?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3700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4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Strategies for Success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038600"/>
          </a:xfrm>
        </p:spPr>
        <p:txBody>
          <a:bodyPr/>
          <a:lstStyle/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Making it a priority/deciding you’re going to write</a:t>
            </a:r>
          </a:p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Finding time/making time</a:t>
            </a:r>
          </a:p>
          <a:p>
            <a:pPr lvl="1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Identifying “slower times” at work for writing</a:t>
            </a:r>
          </a:p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Getting support from your supervisor</a:t>
            </a:r>
          </a:p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Incorporating research into your existing job responsibilities</a:t>
            </a:r>
          </a:p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Connecting with others who are writing</a:t>
            </a:r>
          </a:p>
          <a:p>
            <a:r>
              <a:rPr lang="en-US" sz="2600" dirty="0">
                <a:solidFill>
                  <a:schemeClr val="tx2">
                    <a:lumMod val="50000"/>
                  </a:schemeClr>
                </a:solidFill>
              </a:rPr>
              <a:t>Start small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41435" cy="365125"/>
          </a:xfrm>
        </p:spPr>
        <p:txBody>
          <a:bodyPr/>
          <a:lstStyle/>
          <a:p>
            <a:r>
              <a:rPr lang="en-US" dirty="0" smtClean="0"/>
              <a:t>April 1, 2014, ACPA 2014 Indianapolis,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66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</TotalTime>
  <Words>268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Investing Time for Scholarship as a Practitioner: Beginning the Process</vt:lpstr>
      <vt:lpstr>Agenda</vt:lpstr>
      <vt:lpstr>Learning Objectives</vt:lpstr>
      <vt:lpstr>Why Write?</vt:lpstr>
      <vt:lpstr>Barriers to Writing</vt:lpstr>
      <vt:lpstr>Strategies for Success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Time for Scholarship as a Practitioner: Beginning the Process</dc:title>
  <dc:creator>Dawn R. Johnson</dc:creator>
  <cp:lastModifiedBy>Dawn R. Johnson</cp:lastModifiedBy>
  <cp:revision>6</cp:revision>
  <dcterms:created xsi:type="dcterms:W3CDTF">2014-03-21T15:44:30Z</dcterms:created>
  <dcterms:modified xsi:type="dcterms:W3CDTF">2014-03-28T02:55:34Z</dcterms:modified>
</cp:coreProperties>
</file>