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EEDA-43F0-465A-9568-ED09E178004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16BC-ABAC-4ECF-8114-8624E9A9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BEEDA-43F0-465A-9568-ED09E178004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16BC-ABAC-4ECF-8114-8624E9A9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KISS Workshops Goodbye:</a:t>
            </a:r>
            <a:br>
              <a:rPr lang="en-US" altLang="en-US" sz="3200" smtClean="0"/>
            </a:br>
            <a:r>
              <a:rPr lang="en-US" altLang="en-US" sz="3200" smtClean="0"/>
              <a:t>New Directions for Delivering Content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2400" b="0" smtClean="0"/>
              <a:t>Andrea Carpenter, John O’Neill, Jennifer Murphy </a:t>
            </a:r>
            <a:br>
              <a:rPr lang="en-US" altLang="en-US" sz="2400" b="0" smtClean="0"/>
            </a:br>
            <a:r>
              <a:rPr lang="en-US" altLang="en-US" sz="2400" b="0" smtClean="0"/>
              <a:t>American University - Kogod School of Business</a:t>
            </a:r>
            <a:r>
              <a:rPr lang="en-US" altLang="en-US" sz="2000" b="0" smtClean="0"/>
              <a:t/>
            </a:r>
            <a:br>
              <a:rPr lang="en-US" altLang="en-US" sz="2000" b="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b="0" smtClean="0"/>
              <a:t/>
            </a:r>
            <a:br>
              <a:rPr lang="en-US" altLang="en-US" sz="3200" b="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Marketing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Careerpalooza: Event Delivery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Outcomes 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Student Feedback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0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International Student Programming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Potential Questions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Discussion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Questions?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Today’s Session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 Information </a:t>
            </a:r>
            <a:r>
              <a:rPr lang="en-US" altLang="en-US" b="0" smtClean="0"/>
              <a:t/>
            </a:r>
            <a:br>
              <a:rPr lang="en-US" altLang="en-US" b="0" smtClean="0"/>
            </a:br>
            <a:endParaRPr lang="en-US" altLang="en-US" sz="2800" b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6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Kogod Center for Career Development </a:t>
            </a:r>
            <a:r>
              <a:rPr lang="en-US" altLang="en-US" sz="2400" smtClean="0"/>
              <a:t>(KCCD)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Workshops &amp; Roadblocks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Reinventing our approach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7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 Demand Videos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3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Careerpalooza Goals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Careerpalooza: Structure &amp; Themes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KISS Workshops Goodbye: New Directions for Delivering Content    Andrea Carpenter, John O’Neill, Jennifer Murphy  American University - Kogod School of Business    </vt:lpstr>
      <vt:lpstr>Today’s Session </vt:lpstr>
      <vt:lpstr>Background Information  </vt:lpstr>
      <vt:lpstr>Kogod Center for Career Development (KCCD)</vt:lpstr>
      <vt:lpstr>Workshops &amp; Roadblocks</vt:lpstr>
      <vt:lpstr>Reinventing our approach</vt:lpstr>
      <vt:lpstr>On Demand Videos</vt:lpstr>
      <vt:lpstr>Careerpalooza Goals</vt:lpstr>
      <vt:lpstr>Careerpalooza: Structure &amp; Themes</vt:lpstr>
      <vt:lpstr>Marketing</vt:lpstr>
      <vt:lpstr>Careerpalooza: Event Delivery</vt:lpstr>
      <vt:lpstr>Outcomes </vt:lpstr>
      <vt:lpstr>Student Feedback</vt:lpstr>
      <vt:lpstr>International Student Programming</vt:lpstr>
      <vt:lpstr>Potential Questions</vt:lpstr>
      <vt:lpstr>Group Discussion</vt:lpstr>
      <vt:lpstr>Questions?</vt:lpstr>
      <vt:lpstr>PowerPoint Presentation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KISS Workshops Goodbye: New Directions for Delivering Content    Andrea Carpenter, John O’Neill, Jennifer Murphy  American University - Kogod School of Business    </dc:title>
  <dc:creator>auadmin</dc:creator>
  <cp:lastModifiedBy>auadmin</cp:lastModifiedBy>
  <cp:revision>1</cp:revision>
  <dcterms:created xsi:type="dcterms:W3CDTF">2014-04-17T19:56:54Z</dcterms:created>
  <dcterms:modified xsi:type="dcterms:W3CDTF">2014-04-17T19:56:54Z</dcterms:modified>
</cp:coreProperties>
</file>